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9"/>
  </p:notesMasterIdLst>
  <p:sldIdLst>
    <p:sldId id="2076138239" r:id="rId5"/>
    <p:sldId id="2076138245" r:id="rId6"/>
    <p:sldId id="2076138246" r:id="rId7"/>
    <p:sldId id="207613824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8C19D1-715E-46BA-AC95-656F87B69669}" v="15" dt="2024-09-11T15:44:03.5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0338" autoAdjust="0"/>
  </p:normalViewPr>
  <p:slideViewPr>
    <p:cSldViewPr snapToGrid="0">
      <p:cViewPr varScale="1">
        <p:scale>
          <a:sx n="120" d="100"/>
          <a:sy n="120" d="100"/>
        </p:scale>
        <p:origin x="928" y="3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2224FE-1F19-4582-BA5D-58479B045136}"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GB"/>
        </a:p>
      </dgm:t>
    </dgm:pt>
    <dgm:pt modelId="{4B784F0B-917D-44D5-AE5B-B88190D2E743}">
      <dgm:prSet phldrT="[Text]" custT="1"/>
      <dgm:spPr/>
      <dgm:t>
        <a:bodyPr/>
        <a:lstStyle/>
        <a:p>
          <a:pPr marL="0" lvl="0" indent="0" algn="ctr" defTabSz="488950">
            <a:lnSpc>
              <a:spcPct val="90000"/>
            </a:lnSpc>
            <a:spcBef>
              <a:spcPct val="0"/>
            </a:spcBef>
            <a:spcAft>
              <a:spcPct val="35000"/>
            </a:spcAft>
            <a:buNone/>
          </a:pPr>
          <a:r>
            <a:rPr lang="en-GB" sz="1800" b="1" i="0" kern="1200" dirty="0">
              <a:solidFill>
                <a:srgbClr val="FFFFFF"/>
              </a:solidFill>
              <a:latin typeface="+mn-lt"/>
              <a:ea typeface="+mn-ea"/>
              <a:cs typeface="Aharoni" panose="02010803020104030203" pitchFamily="2" charset="-79"/>
            </a:rPr>
            <a:t>Purpose and Benefits</a:t>
          </a:r>
        </a:p>
      </dgm:t>
    </dgm:pt>
    <dgm:pt modelId="{F8F195CF-0391-44F0-951D-361E9AFC01D0}" type="parTrans" cxnId="{D917C96D-4833-44F6-946C-7517AC225888}">
      <dgm:prSet/>
      <dgm:spPr/>
      <dgm:t>
        <a:bodyPr/>
        <a:lstStyle/>
        <a:p>
          <a:endParaRPr lang="en-GB"/>
        </a:p>
      </dgm:t>
    </dgm:pt>
    <dgm:pt modelId="{DFFF4695-B249-429A-9FC7-DC985204A9C6}" type="sibTrans" cxnId="{D917C96D-4833-44F6-946C-7517AC225888}">
      <dgm:prSet/>
      <dgm:spPr/>
      <dgm:t>
        <a:bodyPr/>
        <a:lstStyle/>
        <a:p>
          <a:endParaRPr lang="en-GB"/>
        </a:p>
      </dgm:t>
    </dgm:pt>
    <dgm:pt modelId="{1770FB8E-C567-4EA3-B7A9-BF6016C82B0F}">
      <dgm:prSet phldrT="[Text]" custT="1"/>
      <dgm:spPr/>
      <dgm:t>
        <a:bodyPr/>
        <a:lstStyle/>
        <a:p>
          <a:r>
            <a:rPr lang="en-GB" sz="1400" b="1" i="0" dirty="0">
              <a:solidFill>
                <a:srgbClr val="242424"/>
              </a:solidFill>
              <a:effectLst/>
              <a:latin typeface="Segoe UI" panose="020B0502040204020203" pitchFamily="34" charset="0"/>
            </a:rPr>
            <a:t>Comprehensive Overview</a:t>
          </a:r>
          <a:endParaRPr lang="en-GB" sz="1400" dirty="0"/>
        </a:p>
      </dgm:t>
    </dgm:pt>
    <dgm:pt modelId="{B9BF066A-A8CD-4C1C-A312-8C4EBB27CB61}" type="parTrans" cxnId="{FE7DB22F-A22B-4576-A14A-CA1BE2CF0B34}">
      <dgm:prSet/>
      <dgm:spPr/>
      <dgm:t>
        <a:bodyPr/>
        <a:lstStyle/>
        <a:p>
          <a:endParaRPr lang="en-GB"/>
        </a:p>
      </dgm:t>
    </dgm:pt>
    <dgm:pt modelId="{3705792F-8404-4DB7-9C3E-339D0B79F537}" type="sibTrans" cxnId="{FE7DB22F-A22B-4576-A14A-CA1BE2CF0B34}">
      <dgm:prSet/>
      <dgm:spPr/>
      <dgm:t>
        <a:bodyPr/>
        <a:lstStyle/>
        <a:p>
          <a:endParaRPr lang="en-GB"/>
        </a:p>
      </dgm:t>
    </dgm:pt>
    <dgm:pt modelId="{A83F8F0E-23C0-4196-BAC7-D4C88BA088DB}">
      <dgm:prSet phldrT="[Text]" custT="1"/>
      <dgm:spPr/>
      <dgm:t>
        <a:bodyPr/>
        <a:lstStyle/>
        <a:p>
          <a:r>
            <a:rPr lang="en-GB" sz="1400" b="1" i="0" dirty="0">
              <a:solidFill>
                <a:srgbClr val="242424"/>
              </a:solidFill>
              <a:effectLst/>
              <a:latin typeface="Segoe UI" panose="020B0502040204020203" pitchFamily="34" charset="0"/>
            </a:rPr>
            <a:t>Promotion to Microsoft Field</a:t>
          </a:r>
          <a:endParaRPr lang="en-GB" sz="1400" dirty="0"/>
        </a:p>
      </dgm:t>
    </dgm:pt>
    <dgm:pt modelId="{52002FD1-D105-460B-ADF2-AFC0FAE74FC9}" type="parTrans" cxnId="{20B14AD0-F115-417D-B688-52BD6F3B6A44}">
      <dgm:prSet/>
      <dgm:spPr/>
      <dgm:t>
        <a:bodyPr/>
        <a:lstStyle/>
        <a:p>
          <a:endParaRPr lang="en-GB"/>
        </a:p>
      </dgm:t>
    </dgm:pt>
    <dgm:pt modelId="{C0E30B5D-B3AE-4AA8-B0DC-8FEF941DE4B1}" type="sibTrans" cxnId="{20B14AD0-F115-417D-B688-52BD6F3B6A44}">
      <dgm:prSet/>
      <dgm:spPr/>
      <dgm:t>
        <a:bodyPr/>
        <a:lstStyle/>
        <a:p>
          <a:endParaRPr lang="en-GB"/>
        </a:p>
      </dgm:t>
    </dgm:pt>
    <dgm:pt modelId="{307D0339-34DE-4AA2-BD17-9AA043EE21FF}">
      <dgm:prSet phldrT="[Text]" custT="1"/>
      <dgm:spPr/>
      <dgm:t>
        <a:bodyPr/>
        <a:lstStyle/>
        <a:p>
          <a:r>
            <a:rPr lang="en-GB" sz="1800" b="1" i="0" kern="1200" dirty="0">
              <a:solidFill>
                <a:srgbClr val="FFFFFF"/>
              </a:solidFill>
              <a:latin typeface="+mn-lt"/>
              <a:ea typeface="+mn-ea"/>
              <a:cs typeface="Aharoni" panose="02010803020104030203" pitchFamily="2" charset="-79"/>
            </a:rPr>
            <a:t>Key Components</a:t>
          </a:r>
        </a:p>
      </dgm:t>
    </dgm:pt>
    <dgm:pt modelId="{0BDA98E0-5558-4ED6-A50A-8137EED88983}" type="parTrans" cxnId="{3644EB62-9061-4483-AEE8-12CDAB77FFF9}">
      <dgm:prSet/>
      <dgm:spPr/>
      <dgm:t>
        <a:bodyPr/>
        <a:lstStyle/>
        <a:p>
          <a:endParaRPr lang="en-GB"/>
        </a:p>
      </dgm:t>
    </dgm:pt>
    <dgm:pt modelId="{F56974E5-BFB7-41AD-B400-5E39167BC05A}" type="sibTrans" cxnId="{3644EB62-9061-4483-AEE8-12CDAB77FFF9}">
      <dgm:prSet/>
      <dgm:spPr/>
      <dgm:t>
        <a:bodyPr/>
        <a:lstStyle/>
        <a:p>
          <a:endParaRPr lang="en-GB"/>
        </a:p>
      </dgm:t>
    </dgm:pt>
    <dgm:pt modelId="{A8B8B914-50CC-4560-BAD6-563F7178EF04}">
      <dgm:prSet phldrT="[Text]" custT="1"/>
      <dgm:spPr/>
      <dgm:t>
        <a:bodyPr/>
        <a:lstStyle/>
        <a:p>
          <a:r>
            <a:rPr lang="en-GB" sz="1400" b="1" i="0" dirty="0">
              <a:solidFill>
                <a:srgbClr val="242424"/>
              </a:solidFill>
              <a:effectLst/>
              <a:latin typeface="Segoe UI" panose="020B0502040204020203" pitchFamily="34" charset="0"/>
            </a:rPr>
            <a:t>Partner Information</a:t>
          </a:r>
          <a:endParaRPr lang="en-GB" sz="1400" dirty="0"/>
        </a:p>
      </dgm:t>
    </dgm:pt>
    <dgm:pt modelId="{F4A4149A-1F64-46BF-8347-B724942BB6EA}" type="parTrans" cxnId="{9DEC0CEA-CD7C-4FF0-AC5D-D70F0664BC93}">
      <dgm:prSet/>
      <dgm:spPr/>
      <dgm:t>
        <a:bodyPr/>
        <a:lstStyle/>
        <a:p>
          <a:endParaRPr lang="en-GB"/>
        </a:p>
      </dgm:t>
    </dgm:pt>
    <dgm:pt modelId="{A27DC2FC-4F82-40F1-8833-775B4FC21BA6}" type="sibTrans" cxnId="{9DEC0CEA-CD7C-4FF0-AC5D-D70F0664BC93}">
      <dgm:prSet/>
      <dgm:spPr/>
      <dgm:t>
        <a:bodyPr/>
        <a:lstStyle/>
        <a:p>
          <a:endParaRPr lang="en-GB"/>
        </a:p>
      </dgm:t>
    </dgm:pt>
    <dgm:pt modelId="{326EEA65-13D6-4927-936E-20FC9D68BB28}">
      <dgm:prSet phldrT="[Text]" custT="1"/>
      <dgm:spPr/>
      <dgm:t>
        <a:bodyPr/>
        <a:lstStyle/>
        <a:p>
          <a:r>
            <a:rPr lang="en-GB" sz="1400" b="1" i="0" dirty="0">
              <a:solidFill>
                <a:srgbClr val="242424"/>
              </a:solidFill>
              <a:effectLst/>
              <a:latin typeface="Segoe UI" panose="020B0502040204020203" pitchFamily="34" charset="0"/>
            </a:rPr>
            <a:t>Microsoft Competencies</a:t>
          </a:r>
          <a:endParaRPr lang="en-GB" sz="1400" dirty="0"/>
        </a:p>
      </dgm:t>
    </dgm:pt>
    <dgm:pt modelId="{CE2F7826-4064-4F53-AA53-2016457804BA}" type="parTrans" cxnId="{E1041ACC-88B6-4F93-A028-BE197963AABC}">
      <dgm:prSet/>
      <dgm:spPr/>
      <dgm:t>
        <a:bodyPr/>
        <a:lstStyle/>
        <a:p>
          <a:endParaRPr lang="en-GB"/>
        </a:p>
      </dgm:t>
    </dgm:pt>
    <dgm:pt modelId="{19F4EDB6-D5CB-4444-987C-A5059C2D092E}" type="sibTrans" cxnId="{E1041ACC-88B6-4F93-A028-BE197963AABC}">
      <dgm:prSet/>
      <dgm:spPr/>
      <dgm:t>
        <a:bodyPr/>
        <a:lstStyle/>
        <a:p>
          <a:endParaRPr lang="en-GB"/>
        </a:p>
      </dgm:t>
    </dgm:pt>
    <dgm:pt modelId="{7031E770-C938-40AF-9226-D35FF1D3ACE7}">
      <dgm:prSet phldrT="[Text]" custT="1"/>
      <dgm:spPr/>
      <dgm:t>
        <a:bodyPr/>
        <a:lstStyle/>
        <a:p>
          <a:r>
            <a:rPr lang="en-GB" sz="1400" b="1" i="0" dirty="0">
              <a:solidFill>
                <a:srgbClr val="242424"/>
              </a:solidFill>
              <a:effectLst/>
              <a:latin typeface="Segoe UI" panose="020B0502040204020203" pitchFamily="34" charset="0"/>
            </a:rPr>
            <a:t>Engagement with FastTrack Architects</a:t>
          </a:r>
          <a:endParaRPr lang="en-GB" sz="1400" dirty="0"/>
        </a:p>
      </dgm:t>
    </dgm:pt>
    <dgm:pt modelId="{44455B28-DB8E-4985-AF51-F4203B4F6527}" type="parTrans" cxnId="{FCB454FA-D083-4229-9C5A-07DFB514C713}">
      <dgm:prSet/>
      <dgm:spPr/>
      <dgm:t>
        <a:bodyPr/>
        <a:lstStyle/>
        <a:p>
          <a:endParaRPr lang="en-GB"/>
        </a:p>
      </dgm:t>
    </dgm:pt>
    <dgm:pt modelId="{F1EE80CA-8392-4FF0-AD89-5F6E432A91E0}" type="sibTrans" cxnId="{FCB454FA-D083-4229-9C5A-07DFB514C713}">
      <dgm:prSet/>
      <dgm:spPr/>
      <dgm:t>
        <a:bodyPr/>
        <a:lstStyle/>
        <a:p>
          <a:endParaRPr lang="en-GB"/>
        </a:p>
      </dgm:t>
    </dgm:pt>
    <dgm:pt modelId="{190B7175-4C52-46E7-ABD0-A6CA81FB304E}">
      <dgm:prSet phldrT="[Text]" custT="1"/>
      <dgm:spPr/>
      <dgm:t>
        <a:bodyPr/>
        <a:lstStyle/>
        <a:p>
          <a:r>
            <a:rPr lang="en-GB" sz="1400" b="1" i="0" dirty="0">
              <a:solidFill>
                <a:srgbClr val="242424"/>
              </a:solidFill>
              <a:effectLst/>
              <a:latin typeface="Segoe UI" panose="020B0502040204020203" pitchFamily="34" charset="0"/>
            </a:rPr>
            <a:t>Sales Plays and Partner Offers</a:t>
          </a:r>
          <a:endParaRPr lang="en-GB" sz="1400" dirty="0"/>
        </a:p>
      </dgm:t>
    </dgm:pt>
    <dgm:pt modelId="{0A5A24C3-20DE-4B45-8EB6-BE20B60C6B63}" type="parTrans" cxnId="{C22CD342-11B1-449E-B77B-3A4D585724CB}">
      <dgm:prSet/>
      <dgm:spPr/>
      <dgm:t>
        <a:bodyPr/>
        <a:lstStyle/>
        <a:p>
          <a:endParaRPr lang="en-GB"/>
        </a:p>
      </dgm:t>
    </dgm:pt>
    <dgm:pt modelId="{DC1A73A1-E40E-40CD-B856-A05880D59980}" type="sibTrans" cxnId="{C22CD342-11B1-449E-B77B-3A4D585724CB}">
      <dgm:prSet/>
      <dgm:spPr/>
      <dgm:t>
        <a:bodyPr/>
        <a:lstStyle/>
        <a:p>
          <a:endParaRPr lang="en-GB"/>
        </a:p>
      </dgm:t>
    </dgm:pt>
    <dgm:pt modelId="{CF8C83A6-6312-4EA8-9786-71A66F27C66A}">
      <dgm:prSet phldrT="[Text]" custT="1"/>
      <dgm:spPr/>
      <dgm:t>
        <a:bodyPr/>
        <a:lstStyle/>
        <a:p>
          <a:r>
            <a:rPr lang="en-GB" sz="1400" b="1" i="0" dirty="0">
              <a:solidFill>
                <a:srgbClr val="242424"/>
              </a:solidFill>
              <a:effectLst/>
              <a:latin typeface="Segoe UI" panose="020B0502040204020203" pitchFamily="34" charset="0"/>
            </a:rPr>
            <a:t>Customer Case Studies</a:t>
          </a:r>
          <a:endParaRPr lang="en-GB" sz="1400" dirty="0"/>
        </a:p>
      </dgm:t>
    </dgm:pt>
    <dgm:pt modelId="{8CFC6AAA-F4FC-46C5-BBB5-CEE5D36007E8}" type="parTrans" cxnId="{122CD8B1-3635-4241-93F4-D7C065BB13F0}">
      <dgm:prSet/>
      <dgm:spPr/>
      <dgm:t>
        <a:bodyPr/>
        <a:lstStyle/>
        <a:p>
          <a:endParaRPr lang="en-GB"/>
        </a:p>
      </dgm:t>
    </dgm:pt>
    <dgm:pt modelId="{67B0F488-B66E-46F6-9735-39FCFCA6A262}" type="sibTrans" cxnId="{122CD8B1-3635-4241-93F4-D7C065BB13F0}">
      <dgm:prSet/>
      <dgm:spPr/>
      <dgm:t>
        <a:bodyPr/>
        <a:lstStyle/>
        <a:p>
          <a:endParaRPr lang="en-GB"/>
        </a:p>
      </dgm:t>
    </dgm:pt>
    <dgm:pt modelId="{8886EA94-2F58-4179-85E6-45007F32846C}" type="pres">
      <dgm:prSet presAssocID="{7A2224FE-1F19-4582-BA5D-58479B045136}" presName="list" presStyleCnt="0">
        <dgm:presLayoutVars>
          <dgm:dir/>
          <dgm:animLvl val="lvl"/>
        </dgm:presLayoutVars>
      </dgm:prSet>
      <dgm:spPr/>
    </dgm:pt>
    <dgm:pt modelId="{2D182655-AD74-46F2-A9FC-A91FCDD01C71}" type="pres">
      <dgm:prSet presAssocID="{4B784F0B-917D-44D5-AE5B-B88190D2E743}" presName="posSpace" presStyleCnt="0"/>
      <dgm:spPr/>
    </dgm:pt>
    <dgm:pt modelId="{5E80A925-8052-49FF-B66B-A15575B8BAAA}" type="pres">
      <dgm:prSet presAssocID="{4B784F0B-917D-44D5-AE5B-B88190D2E743}" presName="vertFlow" presStyleCnt="0"/>
      <dgm:spPr/>
    </dgm:pt>
    <dgm:pt modelId="{37B6ABFB-38CA-4F83-B19B-605B87C6A77D}" type="pres">
      <dgm:prSet presAssocID="{4B784F0B-917D-44D5-AE5B-B88190D2E743}" presName="topSpace" presStyleCnt="0"/>
      <dgm:spPr/>
    </dgm:pt>
    <dgm:pt modelId="{C6D33F6D-20C3-4110-8A2B-4CF1E1EA7B62}" type="pres">
      <dgm:prSet presAssocID="{4B784F0B-917D-44D5-AE5B-B88190D2E743}" presName="firstComp" presStyleCnt="0"/>
      <dgm:spPr/>
    </dgm:pt>
    <dgm:pt modelId="{F04E0A5D-5967-44FE-8B33-BA4C96739971}" type="pres">
      <dgm:prSet presAssocID="{4B784F0B-917D-44D5-AE5B-B88190D2E743}" presName="firstChild" presStyleLbl="bgAccFollowNode1" presStyleIdx="0" presStyleCnt="7" custScaleY="40296"/>
      <dgm:spPr/>
    </dgm:pt>
    <dgm:pt modelId="{84E70734-C69D-40B8-BAAD-463F4D277E99}" type="pres">
      <dgm:prSet presAssocID="{4B784F0B-917D-44D5-AE5B-B88190D2E743}" presName="firstChildTx" presStyleLbl="bgAccFollowNode1" presStyleIdx="0" presStyleCnt="7">
        <dgm:presLayoutVars>
          <dgm:bulletEnabled val="1"/>
        </dgm:presLayoutVars>
      </dgm:prSet>
      <dgm:spPr/>
    </dgm:pt>
    <dgm:pt modelId="{95156187-F691-4913-9850-B7CEC29130A6}" type="pres">
      <dgm:prSet presAssocID="{A83F8F0E-23C0-4196-BAC7-D4C88BA088DB}" presName="comp" presStyleCnt="0"/>
      <dgm:spPr/>
    </dgm:pt>
    <dgm:pt modelId="{7DF5B4E7-19AB-4A8E-9AD3-CB1CDA2ADAD1}" type="pres">
      <dgm:prSet presAssocID="{A83F8F0E-23C0-4196-BAC7-D4C88BA088DB}" presName="child" presStyleLbl="bgAccFollowNode1" presStyleIdx="1" presStyleCnt="7" custScaleY="40296"/>
      <dgm:spPr/>
    </dgm:pt>
    <dgm:pt modelId="{E1D69B81-D42C-4CFB-AA06-D34ADCD1DE99}" type="pres">
      <dgm:prSet presAssocID="{A83F8F0E-23C0-4196-BAC7-D4C88BA088DB}" presName="childTx" presStyleLbl="bgAccFollowNode1" presStyleIdx="1" presStyleCnt="7">
        <dgm:presLayoutVars>
          <dgm:bulletEnabled val="1"/>
        </dgm:presLayoutVars>
      </dgm:prSet>
      <dgm:spPr/>
    </dgm:pt>
    <dgm:pt modelId="{5E722A34-5BDA-41C4-9EC2-92880C791AA2}" type="pres">
      <dgm:prSet presAssocID="{7031E770-C938-40AF-9226-D35FF1D3ACE7}" presName="comp" presStyleCnt="0"/>
      <dgm:spPr/>
    </dgm:pt>
    <dgm:pt modelId="{913B9D6A-827C-4A05-B0BF-953DFD9ED79E}" type="pres">
      <dgm:prSet presAssocID="{7031E770-C938-40AF-9226-D35FF1D3ACE7}" presName="child" presStyleLbl="bgAccFollowNode1" presStyleIdx="2" presStyleCnt="7" custScaleY="40296"/>
      <dgm:spPr/>
    </dgm:pt>
    <dgm:pt modelId="{43BFA87E-25B9-417D-A2EC-513DD61FCAC4}" type="pres">
      <dgm:prSet presAssocID="{7031E770-C938-40AF-9226-D35FF1D3ACE7}" presName="childTx" presStyleLbl="bgAccFollowNode1" presStyleIdx="2" presStyleCnt="7">
        <dgm:presLayoutVars>
          <dgm:bulletEnabled val="1"/>
        </dgm:presLayoutVars>
      </dgm:prSet>
      <dgm:spPr/>
    </dgm:pt>
    <dgm:pt modelId="{EBFC9523-7351-4A50-82E0-B36AF30EE4C2}" type="pres">
      <dgm:prSet presAssocID="{4B784F0B-917D-44D5-AE5B-B88190D2E743}" presName="negSpace" presStyleCnt="0"/>
      <dgm:spPr/>
    </dgm:pt>
    <dgm:pt modelId="{498DDF77-13FE-4C85-9759-2B354FF5C925}" type="pres">
      <dgm:prSet presAssocID="{4B784F0B-917D-44D5-AE5B-B88190D2E743}" presName="circle" presStyleLbl="node1" presStyleIdx="0" presStyleCnt="2"/>
      <dgm:spPr/>
    </dgm:pt>
    <dgm:pt modelId="{994D8A6C-9D86-4AA2-A5B8-4E0199DC8F84}" type="pres">
      <dgm:prSet presAssocID="{DFFF4695-B249-429A-9FC7-DC985204A9C6}" presName="transSpace" presStyleCnt="0"/>
      <dgm:spPr/>
    </dgm:pt>
    <dgm:pt modelId="{3A85FAAC-4AA6-4497-A98B-291D98EF4684}" type="pres">
      <dgm:prSet presAssocID="{307D0339-34DE-4AA2-BD17-9AA043EE21FF}" presName="posSpace" presStyleCnt="0"/>
      <dgm:spPr/>
    </dgm:pt>
    <dgm:pt modelId="{4C2AABCA-FE60-4E48-A522-90002108A1BA}" type="pres">
      <dgm:prSet presAssocID="{307D0339-34DE-4AA2-BD17-9AA043EE21FF}" presName="vertFlow" presStyleCnt="0"/>
      <dgm:spPr/>
    </dgm:pt>
    <dgm:pt modelId="{56D6B110-35C7-48FD-84ED-DFE1156B495B}" type="pres">
      <dgm:prSet presAssocID="{307D0339-34DE-4AA2-BD17-9AA043EE21FF}" presName="topSpace" presStyleCnt="0"/>
      <dgm:spPr/>
    </dgm:pt>
    <dgm:pt modelId="{DA34AA9B-196C-4AA5-B37B-DC93AF52760F}" type="pres">
      <dgm:prSet presAssocID="{307D0339-34DE-4AA2-BD17-9AA043EE21FF}" presName="firstComp" presStyleCnt="0"/>
      <dgm:spPr/>
    </dgm:pt>
    <dgm:pt modelId="{12C14FF5-AF42-4C86-9C1A-908FEB29CF25}" type="pres">
      <dgm:prSet presAssocID="{307D0339-34DE-4AA2-BD17-9AA043EE21FF}" presName="firstChild" presStyleLbl="bgAccFollowNode1" presStyleIdx="3" presStyleCnt="7" custScaleY="40296"/>
      <dgm:spPr/>
    </dgm:pt>
    <dgm:pt modelId="{510FA123-7263-4789-88F9-202C7D68FF5E}" type="pres">
      <dgm:prSet presAssocID="{307D0339-34DE-4AA2-BD17-9AA043EE21FF}" presName="firstChildTx" presStyleLbl="bgAccFollowNode1" presStyleIdx="3" presStyleCnt="7">
        <dgm:presLayoutVars>
          <dgm:bulletEnabled val="1"/>
        </dgm:presLayoutVars>
      </dgm:prSet>
      <dgm:spPr/>
    </dgm:pt>
    <dgm:pt modelId="{B6BCE70C-0842-452F-B005-3EBFE7AAEDBA}" type="pres">
      <dgm:prSet presAssocID="{326EEA65-13D6-4927-936E-20FC9D68BB28}" presName="comp" presStyleCnt="0"/>
      <dgm:spPr/>
    </dgm:pt>
    <dgm:pt modelId="{02E4BAD7-B9E8-4160-BEC6-7283D926F109}" type="pres">
      <dgm:prSet presAssocID="{326EEA65-13D6-4927-936E-20FC9D68BB28}" presName="child" presStyleLbl="bgAccFollowNode1" presStyleIdx="4" presStyleCnt="7" custScaleY="40296"/>
      <dgm:spPr/>
    </dgm:pt>
    <dgm:pt modelId="{ED4DDC91-0D3F-4EEE-AF2D-0DADF6A6680F}" type="pres">
      <dgm:prSet presAssocID="{326EEA65-13D6-4927-936E-20FC9D68BB28}" presName="childTx" presStyleLbl="bgAccFollowNode1" presStyleIdx="4" presStyleCnt="7">
        <dgm:presLayoutVars>
          <dgm:bulletEnabled val="1"/>
        </dgm:presLayoutVars>
      </dgm:prSet>
      <dgm:spPr/>
    </dgm:pt>
    <dgm:pt modelId="{4CE637EE-87A5-46B7-9869-DBFA1207CFBB}" type="pres">
      <dgm:prSet presAssocID="{190B7175-4C52-46E7-ABD0-A6CA81FB304E}" presName="comp" presStyleCnt="0"/>
      <dgm:spPr/>
    </dgm:pt>
    <dgm:pt modelId="{06D563EC-E9F0-4CAB-8215-DF05333FC8ED}" type="pres">
      <dgm:prSet presAssocID="{190B7175-4C52-46E7-ABD0-A6CA81FB304E}" presName="child" presStyleLbl="bgAccFollowNode1" presStyleIdx="5" presStyleCnt="7" custScaleY="40296"/>
      <dgm:spPr/>
    </dgm:pt>
    <dgm:pt modelId="{6AE22805-5546-4B09-8945-26568D84CA4A}" type="pres">
      <dgm:prSet presAssocID="{190B7175-4C52-46E7-ABD0-A6CA81FB304E}" presName="childTx" presStyleLbl="bgAccFollowNode1" presStyleIdx="5" presStyleCnt="7">
        <dgm:presLayoutVars>
          <dgm:bulletEnabled val="1"/>
        </dgm:presLayoutVars>
      </dgm:prSet>
      <dgm:spPr/>
    </dgm:pt>
    <dgm:pt modelId="{8A9A8E00-86CF-4A72-A33B-3ACCA35364A2}" type="pres">
      <dgm:prSet presAssocID="{CF8C83A6-6312-4EA8-9786-71A66F27C66A}" presName="comp" presStyleCnt="0"/>
      <dgm:spPr/>
    </dgm:pt>
    <dgm:pt modelId="{FE8B5126-7F07-4B46-AC98-6727E4FE88E8}" type="pres">
      <dgm:prSet presAssocID="{CF8C83A6-6312-4EA8-9786-71A66F27C66A}" presName="child" presStyleLbl="bgAccFollowNode1" presStyleIdx="6" presStyleCnt="7" custScaleY="39273"/>
      <dgm:spPr/>
    </dgm:pt>
    <dgm:pt modelId="{0C0BB49F-05A0-40F3-851D-18B52175E78C}" type="pres">
      <dgm:prSet presAssocID="{CF8C83A6-6312-4EA8-9786-71A66F27C66A}" presName="childTx" presStyleLbl="bgAccFollowNode1" presStyleIdx="6" presStyleCnt="7">
        <dgm:presLayoutVars>
          <dgm:bulletEnabled val="1"/>
        </dgm:presLayoutVars>
      </dgm:prSet>
      <dgm:spPr/>
    </dgm:pt>
    <dgm:pt modelId="{03A86F11-C934-4BFB-8B29-89DDE252F2EF}" type="pres">
      <dgm:prSet presAssocID="{307D0339-34DE-4AA2-BD17-9AA043EE21FF}" presName="negSpace" presStyleCnt="0"/>
      <dgm:spPr/>
    </dgm:pt>
    <dgm:pt modelId="{7719BD64-F54B-4AD1-BBF8-83DB3B0CFEF0}" type="pres">
      <dgm:prSet presAssocID="{307D0339-34DE-4AA2-BD17-9AA043EE21FF}" presName="circle" presStyleLbl="node1" presStyleIdx="1" presStyleCnt="2"/>
      <dgm:spPr/>
    </dgm:pt>
  </dgm:ptLst>
  <dgm:cxnLst>
    <dgm:cxn modelId="{110C4D0B-AE0F-4AFC-8AB7-925F3944D2BC}" type="presOf" srcId="{190B7175-4C52-46E7-ABD0-A6CA81FB304E}" destId="{06D563EC-E9F0-4CAB-8215-DF05333FC8ED}" srcOrd="0" destOrd="0" presId="urn:microsoft.com/office/officeart/2005/8/layout/hList9"/>
    <dgm:cxn modelId="{3A10351B-F135-4030-A164-9D83503A0A59}" type="presOf" srcId="{190B7175-4C52-46E7-ABD0-A6CA81FB304E}" destId="{6AE22805-5546-4B09-8945-26568D84CA4A}" srcOrd="1" destOrd="0" presId="urn:microsoft.com/office/officeart/2005/8/layout/hList9"/>
    <dgm:cxn modelId="{FE7DB22F-A22B-4576-A14A-CA1BE2CF0B34}" srcId="{4B784F0B-917D-44D5-AE5B-B88190D2E743}" destId="{1770FB8E-C567-4EA3-B7A9-BF6016C82B0F}" srcOrd="0" destOrd="0" parTransId="{B9BF066A-A8CD-4C1C-A312-8C4EBB27CB61}" sibTransId="{3705792F-8404-4DB7-9C3E-339D0B79F537}"/>
    <dgm:cxn modelId="{EFC8BE3B-827D-4CF6-8CCA-087E5383D6F4}" type="presOf" srcId="{A8B8B914-50CC-4560-BAD6-563F7178EF04}" destId="{12C14FF5-AF42-4C86-9C1A-908FEB29CF25}" srcOrd="0" destOrd="0" presId="urn:microsoft.com/office/officeart/2005/8/layout/hList9"/>
    <dgm:cxn modelId="{6FED6B41-46C0-4FF6-BE96-82A77BF88B3F}" type="presOf" srcId="{7A2224FE-1F19-4582-BA5D-58479B045136}" destId="{8886EA94-2F58-4179-85E6-45007F32846C}" srcOrd="0" destOrd="0" presId="urn:microsoft.com/office/officeart/2005/8/layout/hList9"/>
    <dgm:cxn modelId="{DBEF6962-2B88-4712-9E32-8C2835820F4D}" type="presOf" srcId="{326EEA65-13D6-4927-936E-20FC9D68BB28}" destId="{ED4DDC91-0D3F-4EEE-AF2D-0DADF6A6680F}" srcOrd="1" destOrd="0" presId="urn:microsoft.com/office/officeart/2005/8/layout/hList9"/>
    <dgm:cxn modelId="{C22CD342-11B1-449E-B77B-3A4D585724CB}" srcId="{307D0339-34DE-4AA2-BD17-9AA043EE21FF}" destId="{190B7175-4C52-46E7-ABD0-A6CA81FB304E}" srcOrd="2" destOrd="0" parTransId="{0A5A24C3-20DE-4B45-8EB6-BE20B60C6B63}" sibTransId="{DC1A73A1-E40E-40CD-B856-A05880D59980}"/>
    <dgm:cxn modelId="{3644EB62-9061-4483-AEE8-12CDAB77FFF9}" srcId="{7A2224FE-1F19-4582-BA5D-58479B045136}" destId="{307D0339-34DE-4AA2-BD17-9AA043EE21FF}" srcOrd="1" destOrd="0" parTransId="{0BDA98E0-5558-4ED6-A50A-8137EED88983}" sibTransId="{F56974E5-BFB7-41AD-B400-5E39167BC05A}"/>
    <dgm:cxn modelId="{8B70216C-11E6-496F-9178-EC0228C6A13F}" type="presOf" srcId="{7031E770-C938-40AF-9226-D35FF1D3ACE7}" destId="{913B9D6A-827C-4A05-B0BF-953DFD9ED79E}" srcOrd="0" destOrd="0" presId="urn:microsoft.com/office/officeart/2005/8/layout/hList9"/>
    <dgm:cxn modelId="{D917C96D-4833-44F6-946C-7517AC225888}" srcId="{7A2224FE-1F19-4582-BA5D-58479B045136}" destId="{4B784F0B-917D-44D5-AE5B-B88190D2E743}" srcOrd="0" destOrd="0" parTransId="{F8F195CF-0391-44F0-951D-361E9AFC01D0}" sibTransId="{DFFF4695-B249-429A-9FC7-DC985204A9C6}"/>
    <dgm:cxn modelId="{2C477371-D64C-4626-85A7-0C7D0782F560}" type="presOf" srcId="{307D0339-34DE-4AA2-BD17-9AA043EE21FF}" destId="{7719BD64-F54B-4AD1-BBF8-83DB3B0CFEF0}" srcOrd="0" destOrd="0" presId="urn:microsoft.com/office/officeart/2005/8/layout/hList9"/>
    <dgm:cxn modelId="{B0DCB171-54E9-4403-8258-A66C52ADC6D0}" type="presOf" srcId="{1770FB8E-C567-4EA3-B7A9-BF6016C82B0F}" destId="{F04E0A5D-5967-44FE-8B33-BA4C96739971}" srcOrd="0" destOrd="0" presId="urn:microsoft.com/office/officeart/2005/8/layout/hList9"/>
    <dgm:cxn modelId="{2865A17A-8F5B-4C39-AF75-953EB3C7C34F}" type="presOf" srcId="{7031E770-C938-40AF-9226-D35FF1D3ACE7}" destId="{43BFA87E-25B9-417D-A2EC-513DD61FCAC4}" srcOrd="1" destOrd="0" presId="urn:microsoft.com/office/officeart/2005/8/layout/hList9"/>
    <dgm:cxn modelId="{FB8A3C8F-A5D7-4380-9A4A-2BA3640735C5}" type="presOf" srcId="{CF8C83A6-6312-4EA8-9786-71A66F27C66A}" destId="{0C0BB49F-05A0-40F3-851D-18B52175E78C}" srcOrd="1" destOrd="0" presId="urn:microsoft.com/office/officeart/2005/8/layout/hList9"/>
    <dgm:cxn modelId="{0F1D7298-FB94-4792-B434-6C2BA949736E}" type="presOf" srcId="{A83F8F0E-23C0-4196-BAC7-D4C88BA088DB}" destId="{E1D69B81-D42C-4CFB-AA06-D34ADCD1DE99}" srcOrd="1" destOrd="0" presId="urn:microsoft.com/office/officeart/2005/8/layout/hList9"/>
    <dgm:cxn modelId="{122CD8B1-3635-4241-93F4-D7C065BB13F0}" srcId="{307D0339-34DE-4AA2-BD17-9AA043EE21FF}" destId="{CF8C83A6-6312-4EA8-9786-71A66F27C66A}" srcOrd="3" destOrd="0" parTransId="{8CFC6AAA-F4FC-46C5-BBB5-CEE5D36007E8}" sibTransId="{67B0F488-B66E-46F6-9735-39FCFCA6A262}"/>
    <dgm:cxn modelId="{0D37F8B6-D6A1-4E5D-8DE0-564C4041D349}" type="presOf" srcId="{A8B8B914-50CC-4560-BAD6-563F7178EF04}" destId="{510FA123-7263-4789-88F9-202C7D68FF5E}" srcOrd="1" destOrd="0" presId="urn:microsoft.com/office/officeart/2005/8/layout/hList9"/>
    <dgm:cxn modelId="{8671DEC0-5E31-42E6-8349-D4C52CBBC4E7}" type="presOf" srcId="{4B784F0B-917D-44D5-AE5B-B88190D2E743}" destId="{498DDF77-13FE-4C85-9759-2B354FF5C925}" srcOrd="0" destOrd="0" presId="urn:microsoft.com/office/officeart/2005/8/layout/hList9"/>
    <dgm:cxn modelId="{E1041ACC-88B6-4F93-A028-BE197963AABC}" srcId="{307D0339-34DE-4AA2-BD17-9AA043EE21FF}" destId="{326EEA65-13D6-4927-936E-20FC9D68BB28}" srcOrd="1" destOrd="0" parTransId="{CE2F7826-4064-4F53-AA53-2016457804BA}" sibTransId="{19F4EDB6-D5CB-4444-987C-A5059C2D092E}"/>
    <dgm:cxn modelId="{20B14AD0-F115-417D-B688-52BD6F3B6A44}" srcId="{4B784F0B-917D-44D5-AE5B-B88190D2E743}" destId="{A83F8F0E-23C0-4196-BAC7-D4C88BA088DB}" srcOrd="1" destOrd="0" parTransId="{52002FD1-D105-460B-ADF2-AFC0FAE74FC9}" sibTransId="{C0E30B5D-B3AE-4AA8-B0DC-8FEF941DE4B1}"/>
    <dgm:cxn modelId="{EDE7F1D6-130C-44DF-91E2-2679D4DF6480}" type="presOf" srcId="{326EEA65-13D6-4927-936E-20FC9D68BB28}" destId="{02E4BAD7-B9E8-4160-BEC6-7283D926F109}" srcOrd="0" destOrd="0" presId="urn:microsoft.com/office/officeart/2005/8/layout/hList9"/>
    <dgm:cxn modelId="{7E8618E1-E42F-4FF2-BF30-81E8634AC043}" type="presOf" srcId="{CF8C83A6-6312-4EA8-9786-71A66F27C66A}" destId="{FE8B5126-7F07-4B46-AC98-6727E4FE88E8}" srcOrd="0" destOrd="0" presId="urn:microsoft.com/office/officeart/2005/8/layout/hList9"/>
    <dgm:cxn modelId="{D3B0AAE1-C575-4331-8A96-0FCD04A40182}" type="presOf" srcId="{A83F8F0E-23C0-4196-BAC7-D4C88BA088DB}" destId="{7DF5B4E7-19AB-4A8E-9AD3-CB1CDA2ADAD1}" srcOrd="0" destOrd="0" presId="urn:microsoft.com/office/officeart/2005/8/layout/hList9"/>
    <dgm:cxn modelId="{9DEC0CEA-CD7C-4FF0-AC5D-D70F0664BC93}" srcId="{307D0339-34DE-4AA2-BD17-9AA043EE21FF}" destId="{A8B8B914-50CC-4560-BAD6-563F7178EF04}" srcOrd="0" destOrd="0" parTransId="{F4A4149A-1F64-46BF-8347-B724942BB6EA}" sibTransId="{A27DC2FC-4F82-40F1-8833-775B4FC21BA6}"/>
    <dgm:cxn modelId="{FCB454FA-D083-4229-9C5A-07DFB514C713}" srcId="{4B784F0B-917D-44D5-AE5B-B88190D2E743}" destId="{7031E770-C938-40AF-9226-D35FF1D3ACE7}" srcOrd="2" destOrd="0" parTransId="{44455B28-DB8E-4985-AF51-F4203B4F6527}" sibTransId="{F1EE80CA-8392-4FF0-AD89-5F6E432A91E0}"/>
    <dgm:cxn modelId="{75A9D9FF-854E-4AC6-8EA7-99707EAA62C1}" type="presOf" srcId="{1770FB8E-C567-4EA3-B7A9-BF6016C82B0F}" destId="{84E70734-C69D-40B8-BAAD-463F4D277E99}" srcOrd="1" destOrd="0" presId="urn:microsoft.com/office/officeart/2005/8/layout/hList9"/>
    <dgm:cxn modelId="{060A8FBB-F96D-4FA6-A615-DFE31754D922}" type="presParOf" srcId="{8886EA94-2F58-4179-85E6-45007F32846C}" destId="{2D182655-AD74-46F2-A9FC-A91FCDD01C71}" srcOrd="0" destOrd="0" presId="urn:microsoft.com/office/officeart/2005/8/layout/hList9"/>
    <dgm:cxn modelId="{66E06824-D770-4D40-83A6-A61306CBA823}" type="presParOf" srcId="{8886EA94-2F58-4179-85E6-45007F32846C}" destId="{5E80A925-8052-49FF-B66B-A15575B8BAAA}" srcOrd="1" destOrd="0" presId="urn:microsoft.com/office/officeart/2005/8/layout/hList9"/>
    <dgm:cxn modelId="{5192264A-E615-4D00-9BBB-E94E819B0481}" type="presParOf" srcId="{5E80A925-8052-49FF-B66B-A15575B8BAAA}" destId="{37B6ABFB-38CA-4F83-B19B-605B87C6A77D}" srcOrd="0" destOrd="0" presId="urn:microsoft.com/office/officeart/2005/8/layout/hList9"/>
    <dgm:cxn modelId="{346F25A5-199E-4F3E-8C54-395F73F9ABC0}" type="presParOf" srcId="{5E80A925-8052-49FF-B66B-A15575B8BAAA}" destId="{C6D33F6D-20C3-4110-8A2B-4CF1E1EA7B62}" srcOrd="1" destOrd="0" presId="urn:microsoft.com/office/officeart/2005/8/layout/hList9"/>
    <dgm:cxn modelId="{F63A94A3-6D64-40C2-9960-4C1BA5DA1189}" type="presParOf" srcId="{C6D33F6D-20C3-4110-8A2B-4CF1E1EA7B62}" destId="{F04E0A5D-5967-44FE-8B33-BA4C96739971}" srcOrd="0" destOrd="0" presId="urn:microsoft.com/office/officeart/2005/8/layout/hList9"/>
    <dgm:cxn modelId="{C9343605-524C-4384-AC15-0683488E7D0D}" type="presParOf" srcId="{C6D33F6D-20C3-4110-8A2B-4CF1E1EA7B62}" destId="{84E70734-C69D-40B8-BAAD-463F4D277E99}" srcOrd="1" destOrd="0" presId="urn:microsoft.com/office/officeart/2005/8/layout/hList9"/>
    <dgm:cxn modelId="{850957AE-9A2F-4729-8C2C-E52AA3131AAE}" type="presParOf" srcId="{5E80A925-8052-49FF-B66B-A15575B8BAAA}" destId="{95156187-F691-4913-9850-B7CEC29130A6}" srcOrd="2" destOrd="0" presId="urn:microsoft.com/office/officeart/2005/8/layout/hList9"/>
    <dgm:cxn modelId="{4EF5CAEF-8AF8-4969-9616-128566C0AAAE}" type="presParOf" srcId="{95156187-F691-4913-9850-B7CEC29130A6}" destId="{7DF5B4E7-19AB-4A8E-9AD3-CB1CDA2ADAD1}" srcOrd="0" destOrd="0" presId="urn:microsoft.com/office/officeart/2005/8/layout/hList9"/>
    <dgm:cxn modelId="{1AAD41D3-E3F1-4603-9CD2-B6734B8DBA03}" type="presParOf" srcId="{95156187-F691-4913-9850-B7CEC29130A6}" destId="{E1D69B81-D42C-4CFB-AA06-D34ADCD1DE99}" srcOrd="1" destOrd="0" presId="urn:microsoft.com/office/officeart/2005/8/layout/hList9"/>
    <dgm:cxn modelId="{CCC759F2-9BF7-41D5-8C85-B9C51A8A421B}" type="presParOf" srcId="{5E80A925-8052-49FF-B66B-A15575B8BAAA}" destId="{5E722A34-5BDA-41C4-9EC2-92880C791AA2}" srcOrd="3" destOrd="0" presId="urn:microsoft.com/office/officeart/2005/8/layout/hList9"/>
    <dgm:cxn modelId="{214C1866-8B51-47EC-A07B-148DB6A2D185}" type="presParOf" srcId="{5E722A34-5BDA-41C4-9EC2-92880C791AA2}" destId="{913B9D6A-827C-4A05-B0BF-953DFD9ED79E}" srcOrd="0" destOrd="0" presId="urn:microsoft.com/office/officeart/2005/8/layout/hList9"/>
    <dgm:cxn modelId="{9BFCD11D-B041-4C2F-831E-5E2C99964856}" type="presParOf" srcId="{5E722A34-5BDA-41C4-9EC2-92880C791AA2}" destId="{43BFA87E-25B9-417D-A2EC-513DD61FCAC4}" srcOrd="1" destOrd="0" presId="urn:microsoft.com/office/officeart/2005/8/layout/hList9"/>
    <dgm:cxn modelId="{3E2F944E-83DE-40FD-9B9A-4ABFD377DA6F}" type="presParOf" srcId="{8886EA94-2F58-4179-85E6-45007F32846C}" destId="{EBFC9523-7351-4A50-82E0-B36AF30EE4C2}" srcOrd="2" destOrd="0" presId="urn:microsoft.com/office/officeart/2005/8/layout/hList9"/>
    <dgm:cxn modelId="{F81EFC99-8A39-4EC1-89E3-7D7B905A9F64}" type="presParOf" srcId="{8886EA94-2F58-4179-85E6-45007F32846C}" destId="{498DDF77-13FE-4C85-9759-2B354FF5C925}" srcOrd="3" destOrd="0" presId="urn:microsoft.com/office/officeart/2005/8/layout/hList9"/>
    <dgm:cxn modelId="{4C23BCB1-971C-44A4-BD32-51AB3844D504}" type="presParOf" srcId="{8886EA94-2F58-4179-85E6-45007F32846C}" destId="{994D8A6C-9D86-4AA2-A5B8-4E0199DC8F84}" srcOrd="4" destOrd="0" presId="urn:microsoft.com/office/officeart/2005/8/layout/hList9"/>
    <dgm:cxn modelId="{691A9EE5-062D-4243-8708-3A2DC92AD936}" type="presParOf" srcId="{8886EA94-2F58-4179-85E6-45007F32846C}" destId="{3A85FAAC-4AA6-4497-A98B-291D98EF4684}" srcOrd="5" destOrd="0" presId="urn:microsoft.com/office/officeart/2005/8/layout/hList9"/>
    <dgm:cxn modelId="{A945F0C2-189C-4791-8703-7C643F134224}" type="presParOf" srcId="{8886EA94-2F58-4179-85E6-45007F32846C}" destId="{4C2AABCA-FE60-4E48-A522-90002108A1BA}" srcOrd="6" destOrd="0" presId="urn:microsoft.com/office/officeart/2005/8/layout/hList9"/>
    <dgm:cxn modelId="{9CE57A6F-837E-4510-86E4-0864A116580B}" type="presParOf" srcId="{4C2AABCA-FE60-4E48-A522-90002108A1BA}" destId="{56D6B110-35C7-48FD-84ED-DFE1156B495B}" srcOrd="0" destOrd="0" presId="urn:microsoft.com/office/officeart/2005/8/layout/hList9"/>
    <dgm:cxn modelId="{2AAF0E86-8B93-476F-8AEA-28E41FD1AE8F}" type="presParOf" srcId="{4C2AABCA-FE60-4E48-A522-90002108A1BA}" destId="{DA34AA9B-196C-4AA5-B37B-DC93AF52760F}" srcOrd="1" destOrd="0" presId="urn:microsoft.com/office/officeart/2005/8/layout/hList9"/>
    <dgm:cxn modelId="{6762F5A8-DD71-4048-AA49-252E042D290D}" type="presParOf" srcId="{DA34AA9B-196C-4AA5-B37B-DC93AF52760F}" destId="{12C14FF5-AF42-4C86-9C1A-908FEB29CF25}" srcOrd="0" destOrd="0" presId="urn:microsoft.com/office/officeart/2005/8/layout/hList9"/>
    <dgm:cxn modelId="{F0FE4D31-7498-48AE-80D4-93F39033C07D}" type="presParOf" srcId="{DA34AA9B-196C-4AA5-B37B-DC93AF52760F}" destId="{510FA123-7263-4789-88F9-202C7D68FF5E}" srcOrd="1" destOrd="0" presId="urn:microsoft.com/office/officeart/2005/8/layout/hList9"/>
    <dgm:cxn modelId="{EA413AAB-503D-4E96-987F-4C341583B12B}" type="presParOf" srcId="{4C2AABCA-FE60-4E48-A522-90002108A1BA}" destId="{B6BCE70C-0842-452F-B005-3EBFE7AAEDBA}" srcOrd="2" destOrd="0" presId="urn:microsoft.com/office/officeart/2005/8/layout/hList9"/>
    <dgm:cxn modelId="{F36C25F4-FD1E-4518-BE3F-224B354FEFBF}" type="presParOf" srcId="{B6BCE70C-0842-452F-B005-3EBFE7AAEDBA}" destId="{02E4BAD7-B9E8-4160-BEC6-7283D926F109}" srcOrd="0" destOrd="0" presId="urn:microsoft.com/office/officeart/2005/8/layout/hList9"/>
    <dgm:cxn modelId="{C05E46A6-DEAE-41E5-BCDB-01F1275AFA5B}" type="presParOf" srcId="{B6BCE70C-0842-452F-B005-3EBFE7AAEDBA}" destId="{ED4DDC91-0D3F-4EEE-AF2D-0DADF6A6680F}" srcOrd="1" destOrd="0" presId="urn:microsoft.com/office/officeart/2005/8/layout/hList9"/>
    <dgm:cxn modelId="{D521B573-390E-40FE-92CD-2966280AE7F1}" type="presParOf" srcId="{4C2AABCA-FE60-4E48-A522-90002108A1BA}" destId="{4CE637EE-87A5-46B7-9869-DBFA1207CFBB}" srcOrd="3" destOrd="0" presId="urn:microsoft.com/office/officeart/2005/8/layout/hList9"/>
    <dgm:cxn modelId="{9C39779D-8877-41C1-8775-8FACDE661FED}" type="presParOf" srcId="{4CE637EE-87A5-46B7-9869-DBFA1207CFBB}" destId="{06D563EC-E9F0-4CAB-8215-DF05333FC8ED}" srcOrd="0" destOrd="0" presId="urn:microsoft.com/office/officeart/2005/8/layout/hList9"/>
    <dgm:cxn modelId="{8641CC2F-50E7-48AD-A91A-8AC2EBD511E0}" type="presParOf" srcId="{4CE637EE-87A5-46B7-9869-DBFA1207CFBB}" destId="{6AE22805-5546-4B09-8945-26568D84CA4A}" srcOrd="1" destOrd="0" presId="urn:microsoft.com/office/officeart/2005/8/layout/hList9"/>
    <dgm:cxn modelId="{D434F9B3-18FA-4490-8B02-108638293E4D}" type="presParOf" srcId="{4C2AABCA-FE60-4E48-A522-90002108A1BA}" destId="{8A9A8E00-86CF-4A72-A33B-3ACCA35364A2}" srcOrd="4" destOrd="0" presId="urn:microsoft.com/office/officeart/2005/8/layout/hList9"/>
    <dgm:cxn modelId="{94862BA7-D91B-4A91-ABD6-32F01E2A8DCF}" type="presParOf" srcId="{8A9A8E00-86CF-4A72-A33B-3ACCA35364A2}" destId="{FE8B5126-7F07-4B46-AC98-6727E4FE88E8}" srcOrd="0" destOrd="0" presId="urn:microsoft.com/office/officeart/2005/8/layout/hList9"/>
    <dgm:cxn modelId="{834983A5-DCE4-46C8-ADBF-484B1DBD79C2}" type="presParOf" srcId="{8A9A8E00-86CF-4A72-A33B-3ACCA35364A2}" destId="{0C0BB49F-05A0-40F3-851D-18B52175E78C}" srcOrd="1" destOrd="0" presId="urn:microsoft.com/office/officeart/2005/8/layout/hList9"/>
    <dgm:cxn modelId="{F12CBB59-D7F8-411B-8339-C1F39EC64F7C}" type="presParOf" srcId="{8886EA94-2F58-4179-85E6-45007F32846C}" destId="{03A86F11-C934-4BFB-8B29-89DDE252F2EF}" srcOrd="7" destOrd="0" presId="urn:microsoft.com/office/officeart/2005/8/layout/hList9"/>
    <dgm:cxn modelId="{9ABAC0BF-24D1-4FB5-84D4-B3B46CCE1438}" type="presParOf" srcId="{8886EA94-2F58-4179-85E6-45007F32846C}" destId="{7719BD64-F54B-4AD1-BBF8-83DB3B0CFEF0}" srcOrd="8"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4E0A5D-5967-44FE-8B33-BA4C96739971}">
      <dsp:nvSpPr>
        <dsp:cNvPr id="0" name=""/>
        <dsp:cNvSpPr/>
      </dsp:nvSpPr>
      <dsp:spPr>
        <a:xfrm>
          <a:off x="1561690" y="1537086"/>
          <a:ext cx="2924741" cy="78609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marL="0" lvl="0" indent="0" algn="l" defTabSz="622300">
            <a:lnSpc>
              <a:spcPct val="90000"/>
            </a:lnSpc>
            <a:spcBef>
              <a:spcPct val="0"/>
            </a:spcBef>
            <a:spcAft>
              <a:spcPct val="35000"/>
            </a:spcAft>
            <a:buNone/>
          </a:pPr>
          <a:r>
            <a:rPr lang="en-GB" sz="1400" b="1" i="0" kern="1200" dirty="0">
              <a:solidFill>
                <a:srgbClr val="242424"/>
              </a:solidFill>
              <a:effectLst/>
              <a:latin typeface="Segoe UI" panose="020B0502040204020203" pitchFamily="34" charset="0"/>
            </a:rPr>
            <a:t>Comprehensive Overview</a:t>
          </a:r>
          <a:endParaRPr lang="en-GB" sz="1400" kern="1200" dirty="0"/>
        </a:p>
      </dsp:txBody>
      <dsp:txXfrm>
        <a:off x="2029649" y="1537086"/>
        <a:ext cx="2456782" cy="786095"/>
      </dsp:txXfrm>
    </dsp:sp>
    <dsp:sp modelId="{7DF5B4E7-19AB-4A8E-9AD3-CB1CDA2ADAD1}">
      <dsp:nvSpPr>
        <dsp:cNvPr id="0" name=""/>
        <dsp:cNvSpPr/>
      </dsp:nvSpPr>
      <dsp:spPr>
        <a:xfrm>
          <a:off x="1561690" y="2323181"/>
          <a:ext cx="2924741" cy="78609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marL="0" lvl="0" indent="0" algn="l" defTabSz="622300">
            <a:lnSpc>
              <a:spcPct val="90000"/>
            </a:lnSpc>
            <a:spcBef>
              <a:spcPct val="0"/>
            </a:spcBef>
            <a:spcAft>
              <a:spcPct val="35000"/>
            </a:spcAft>
            <a:buNone/>
          </a:pPr>
          <a:r>
            <a:rPr lang="en-GB" sz="1400" b="1" i="0" kern="1200" dirty="0">
              <a:solidFill>
                <a:srgbClr val="242424"/>
              </a:solidFill>
              <a:effectLst/>
              <a:latin typeface="Segoe UI" panose="020B0502040204020203" pitchFamily="34" charset="0"/>
            </a:rPr>
            <a:t>Promotion to Microsoft Field</a:t>
          </a:r>
          <a:endParaRPr lang="en-GB" sz="1400" kern="1200" dirty="0"/>
        </a:p>
      </dsp:txBody>
      <dsp:txXfrm>
        <a:off x="2029649" y="2323181"/>
        <a:ext cx="2456782" cy="786095"/>
      </dsp:txXfrm>
    </dsp:sp>
    <dsp:sp modelId="{913B9D6A-827C-4A05-B0BF-953DFD9ED79E}">
      <dsp:nvSpPr>
        <dsp:cNvPr id="0" name=""/>
        <dsp:cNvSpPr/>
      </dsp:nvSpPr>
      <dsp:spPr>
        <a:xfrm>
          <a:off x="1561690" y="3109277"/>
          <a:ext cx="2924741" cy="78609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marL="0" lvl="0" indent="0" algn="l" defTabSz="622300">
            <a:lnSpc>
              <a:spcPct val="90000"/>
            </a:lnSpc>
            <a:spcBef>
              <a:spcPct val="0"/>
            </a:spcBef>
            <a:spcAft>
              <a:spcPct val="35000"/>
            </a:spcAft>
            <a:buNone/>
          </a:pPr>
          <a:r>
            <a:rPr lang="en-GB" sz="1400" b="1" i="0" kern="1200" dirty="0">
              <a:solidFill>
                <a:srgbClr val="242424"/>
              </a:solidFill>
              <a:effectLst/>
              <a:latin typeface="Segoe UI" panose="020B0502040204020203" pitchFamily="34" charset="0"/>
            </a:rPr>
            <a:t>Engagement with FastTrack Architects</a:t>
          </a:r>
          <a:endParaRPr lang="en-GB" sz="1400" kern="1200" dirty="0"/>
        </a:p>
      </dsp:txBody>
      <dsp:txXfrm>
        <a:off x="2029649" y="3109277"/>
        <a:ext cx="2456782" cy="786095"/>
      </dsp:txXfrm>
    </dsp:sp>
    <dsp:sp modelId="{498DDF77-13FE-4C85-9759-2B354FF5C925}">
      <dsp:nvSpPr>
        <dsp:cNvPr id="0" name=""/>
        <dsp:cNvSpPr/>
      </dsp:nvSpPr>
      <dsp:spPr>
        <a:xfrm>
          <a:off x="1828" y="757155"/>
          <a:ext cx="1949827" cy="1949827"/>
        </a:xfrm>
        <a:prstGeom prst="ellipse">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r>
            <a:rPr lang="en-GB" sz="1800" b="1" i="0" kern="1200" dirty="0">
              <a:solidFill>
                <a:srgbClr val="FFFFFF"/>
              </a:solidFill>
              <a:latin typeface="+mn-lt"/>
              <a:ea typeface="+mn-ea"/>
              <a:cs typeface="Aharoni" panose="02010803020104030203" pitchFamily="2" charset="-79"/>
            </a:rPr>
            <a:t>Purpose and Benefits</a:t>
          </a:r>
        </a:p>
      </dsp:txBody>
      <dsp:txXfrm>
        <a:off x="287374" y="1042701"/>
        <a:ext cx="1378735" cy="1378735"/>
      </dsp:txXfrm>
    </dsp:sp>
    <dsp:sp modelId="{12C14FF5-AF42-4C86-9C1A-908FEB29CF25}">
      <dsp:nvSpPr>
        <dsp:cNvPr id="0" name=""/>
        <dsp:cNvSpPr/>
      </dsp:nvSpPr>
      <dsp:spPr>
        <a:xfrm>
          <a:off x="6436259" y="1537086"/>
          <a:ext cx="2924741" cy="78609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marL="0" lvl="0" indent="0" algn="l" defTabSz="622300">
            <a:lnSpc>
              <a:spcPct val="90000"/>
            </a:lnSpc>
            <a:spcBef>
              <a:spcPct val="0"/>
            </a:spcBef>
            <a:spcAft>
              <a:spcPct val="35000"/>
            </a:spcAft>
            <a:buNone/>
          </a:pPr>
          <a:r>
            <a:rPr lang="en-GB" sz="1400" b="1" i="0" kern="1200" dirty="0">
              <a:solidFill>
                <a:srgbClr val="242424"/>
              </a:solidFill>
              <a:effectLst/>
              <a:latin typeface="Segoe UI" panose="020B0502040204020203" pitchFamily="34" charset="0"/>
            </a:rPr>
            <a:t>Partner Information</a:t>
          </a:r>
          <a:endParaRPr lang="en-GB" sz="1400" kern="1200" dirty="0"/>
        </a:p>
      </dsp:txBody>
      <dsp:txXfrm>
        <a:off x="6904218" y="1537086"/>
        <a:ext cx="2456782" cy="786095"/>
      </dsp:txXfrm>
    </dsp:sp>
    <dsp:sp modelId="{02E4BAD7-B9E8-4160-BEC6-7283D926F109}">
      <dsp:nvSpPr>
        <dsp:cNvPr id="0" name=""/>
        <dsp:cNvSpPr/>
      </dsp:nvSpPr>
      <dsp:spPr>
        <a:xfrm>
          <a:off x="6436259" y="2323181"/>
          <a:ext cx="2924741" cy="78609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marL="0" lvl="0" indent="0" algn="l" defTabSz="622300">
            <a:lnSpc>
              <a:spcPct val="90000"/>
            </a:lnSpc>
            <a:spcBef>
              <a:spcPct val="0"/>
            </a:spcBef>
            <a:spcAft>
              <a:spcPct val="35000"/>
            </a:spcAft>
            <a:buNone/>
          </a:pPr>
          <a:r>
            <a:rPr lang="en-GB" sz="1400" b="1" i="0" kern="1200" dirty="0">
              <a:solidFill>
                <a:srgbClr val="242424"/>
              </a:solidFill>
              <a:effectLst/>
              <a:latin typeface="Segoe UI" panose="020B0502040204020203" pitchFamily="34" charset="0"/>
            </a:rPr>
            <a:t>Microsoft Competencies</a:t>
          </a:r>
          <a:endParaRPr lang="en-GB" sz="1400" kern="1200" dirty="0"/>
        </a:p>
      </dsp:txBody>
      <dsp:txXfrm>
        <a:off x="6904218" y="2323181"/>
        <a:ext cx="2456782" cy="786095"/>
      </dsp:txXfrm>
    </dsp:sp>
    <dsp:sp modelId="{06D563EC-E9F0-4CAB-8215-DF05333FC8ED}">
      <dsp:nvSpPr>
        <dsp:cNvPr id="0" name=""/>
        <dsp:cNvSpPr/>
      </dsp:nvSpPr>
      <dsp:spPr>
        <a:xfrm>
          <a:off x="6436259" y="3109277"/>
          <a:ext cx="2924741" cy="78609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marL="0" lvl="0" indent="0" algn="l" defTabSz="622300">
            <a:lnSpc>
              <a:spcPct val="90000"/>
            </a:lnSpc>
            <a:spcBef>
              <a:spcPct val="0"/>
            </a:spcBef>
            <a:spcAft>
              <a:spcPct val="35000"/>
            </a:spcAft>
            <a:buNone/>
          </a:pPr>
          <a:r>
            <a:rPr lang="en-GB" sz="1400" b="1" i="0" kern="1200" dirty="0">
              <a:solidFill>
                <a:srgbClr val="242424"/>
              </a:solidFill>
              <a:effectLst/>
              <a:latin typeface="Segoe UI" panose="020B0502040204020203" pitchFamily="34" charset="0"/>
            </a:rPr>
            <a:t>Sales Plays and Partner Offers</a:t>
          </a:r>
          <a:endParaRPr lang="en-GB" sz="1400" kern="1200" dirty="0"/>
        </a:p>
      </dsp:txBody>
      <dsp:txXfrm>
        <a:off x="6904218" y="3109277"/>
        <a:ext cx="2456782" cy="786095"/>
      </dsp:txXfrm>
    </dsp:sp>
    <dsp:sp modelId="{FE8B5126-7F07-4B46-AC98-6727E4FE88E8}">
      <dsp:nvSpPr>
        <dsp:cNvPr id="0" name=""/>
        <dsp:cNvSpPr/>
      </dsp:nvSpPr>
      <dsp:spPr>
        <a:xfrm>
          <a:off x="6436259" y="3895372"/>
          <a:ext cx="2924741" cy="766138"/>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99568" rIns="99568" bIns="99568" numCol="1" spcCol="1270" anchor="ctr" anchorCtr="0">
          <a:noAutofit/>
        </a:bodyPr>
        <a:lstStyle/>
        <a:p>
          <a:pPr marL="0" lvl="0" indent="0" algn="l" defTabSz="622300">
            <a:lnSpc>
              <a:spcPct val="90000"/>
            </a:lnSpc>
            <a:spcBef>
              <a:spcPct val="0"/>
            </a:spcBef>
            <a:spcAft>
              <a:spcPct val="35000"/>
            </a:spcAft>
            <a:buNone/>
          </a:pPr>
          <a:r>
            <a:rPr lang="en-GB" sz="1400" b="1" i="0" kern="1200" dirty="0">
              <a:solidFill>
                <a:srgbClr val="242424"/>
              </a:solidFill>
              <a:effectLst/>
              <a:latin typeface="Segoe UI" panose="020B0502040204020203" pitchFamily="34" charset="0"/>
            </a:rPr>
            <a:t>Customer Case Studies</a:t>
          </a:r>
          <a:endParaRPr lang="en-GB" sz="1400" kern="1200" dirty="0"/>
        </a:p>
      </dsp:txBody>
      <dsp:txXfrm>
        <a:off x="6904218" y="3895372"/>
        <a:ext cx="2456782" cy="766138"/>
      </dsp:txXfrm>
    </dsp:sp>
    <dsp:sp modelId="{7719BD64-F54B-4AD1-BBF8-83DB3B0CFEF0}">
      <dsp:nvSpPr>
        <dsp:cNvPr id="0" name=""/>
        <dsp:cNvSpPr/>
      </dsp:nvSpPr>
      <dsp:spPr>
        <a:xfrm>
          <a:off x="4876397" y="757155"/>
          <a:ext cx="1949827" cy="1949827"/>
        </a:xfrm>
        <a:prstGeom prst="ellipse">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en-GB" sz="1800" b="1" i="0" kern="1200" dirty="0">
              <a:solidFill>
                <a:srgbClr val="FFFFFF"/>
              </a:solidFill>
              <a:latin typeface="+mn-lt"/>
              <a:ea typeface="+mn-ea"/>
              <a:cs typeface="Aharoni" panose="02010803020104030203" pitchFamily="2" charset="-79"/>
            </a:rPr>
            <a:t>Key Components</a:t>
          </a:r>
        </a:p>
      </dsp:txBody>
      <dsp:txXfrm>
        <a:off x="5161943" y="1042701"/>
        <a:ext cx="1378735" cy="1378735"/>
      </dsp:txXfrm>
    </dsp:sp>
  </dsp:spTree>
</dsp:drawing>
</file>

<file path=ppt/diagrams/layout1.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750F87-E5A8-456A-9C27-578AB21C2D3A}" type="datetimeFigureOut">
              <a:rPr lang="en-US" smtClean="0"/>
              <a:t>9/19/2024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4A1AA5-7750-4136-BC94-04BB7F7BBE98}" type="slidenum">
              <a:rPr lang="en-US" smtClean="0"/>
              <a:t>‹#›</a:t>
            </a:fld>
            <a:endParaRPr lang="en-US"/>
          </a:p>
        </p:txBody>
      </p:sp>
    </p:spTree>
    <p:extLst>
      <p:ext uri="{BB962C8B-B14F-4D97-AF65-F5344CB8AC3E}">
        <p14:creationId xmlns:p14="http://schemas.microsoft.com/office/powerpoint/2010/main" val="32181082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b="1" i="0" dirty="0">
                <a:solidFill>
                  <a:srgbClr val="242424"/>
                </a:solidFill>
                <a:effectLst/>
                <a:latin typeface="Segoe UI" panose="020B0502040204020203" pitchFamily="34" charset="0"/>
              </a:rPr>
              <a:t>Purpose and Benefits:</a:t>
            </a:r>
            <a:endParaRPr lang="en-GB" sz="1200" b="0" i="0" dirty="0">
              <a:solidFill>
                <a:srgbClr val="242424"/>
              </a:solidFill>
              <a:effectLst/>
              <a:latin typeface="Segoe UI" panose="020B0502040204020203" pitchFamily="34" charset="0"/>
            </a:endParaRPr>
          </a:p>
          <a:p>
            <a:pPr marL="285750" indent="-285750" algn="l">
              <a:buFont typeface="Arial" panose="020B0604020202020204" pitchFamily="34" charset="0"/>
              <a:buChar char="•"/>
            </a:pPr>
            <a:r>
              <a:rPr lang="en-GB" sz="1200" b="1" i="0" dirty="0">
                <a:solidFill>
                  <a:srgbClr val="242424"/>
                </a:solidFill>
                <a:effectLst/>
                <a:latin typeface="Segoe UI" panose="020B0502040204020203" pitchFamily="34" charset="0"/>
              </a:rPr>
              <a:t>Comprehensive Overview:</a:t>
            </a:r>
            <a:r>
              <a:rPr lang="en-GB" sz="1200" b="0" i="0" dirty="0">
                <a:solidFill>
                  <a:srgbClr val="242424"/>
                </a:solidFill>
                <a:effectLst/>
                <a:latin typeface="Segoe UI" panose="020B0502040204020203" pitchFamily="34" charset="0"/>
              </a:rPr>
              <a:t> The SuperPower slide provides a detailed snapshot of a partner's offerings, competencies, and success stories. This helps PSMs quickly grasp the partner's value proposition and areas of expertise.</a:t>
            </a:r>
          </a:p>
          <a:p>
            <a:pPr marL="285750" indent="-285750" algn="l">
              <a:buFont typeface="Arial" panose="020B0604020202020204" pitchFamily="34" charset="0"/>
              <a:buChar char="•"/>
            </a:pPr>
            <a:r>
              <a:rPr lang="en-GB" sz="1200" b="1" i="0" dirty="0">
                <a:solidFill>
                  <a:srgbClr val="242424"/>
                </a:solidFill>
                <a:effectLst/>
                <a:latin typeface="Segoe UI" panose="020B0502040204020203" pitchFamily="34" charset="0"/>
              </a:rPr>
              <a:t>Promotion to Microsoft Field:</a:t>
            </a:r>
            <a:r>
              <a:rPr lang="en-GB" sz="1200" b="0" i="0" dirty="0">
                <a:solidFill>
                  <a:srgbClr val="242424"/>
                </a:solidFill>
                <a:effectLst/>
                <a:latin typeface="Segoe UI" panose="020B0502040204020203" pitchFamily="34" charset="0"/>
              </a:rPr>
              <a:t> By using the SuperPower slide, PSMs can effectively communicate the partner's strengths to the Microsoft Field, ensuring that the right resources and support are allocated to the partner.</a:t>
            </a:r>
          </a:p>
          <a:p>
            <a:pPr marL="285750" indent="-285750" algn="l">
              <a:buFont typeface="Arial" panose="020B0604020202020204" pitchFamily="34" charset="0"/>
              <a:buChar char="•"/>
            </a:pPr>
            <a:r>
              <a:rPr lang="en-GB" sz="1200" b="1" i="0" dirty="0">
                <a:solidFill>
                  <a:srgbClr val="242424"/>
                </a:solidFill>
                <a:effectLst/>
                <a:latin typeface="Segoe UI" panose="020B0502040204020203" pitchFamily="34" charset="0"/>
              </a:rPr>
              <a:t>Engagement with FastTrack Architects:</a:t>
            </a:r>
            <a:r>
              <a:rPr lang="en-GB" sz="1200" b="0" i="0" dirty="0">
                <a:solidFill>
                  <a:srgbClr val="242424"/>
                </a:solidFill>
                <a:effectLst/>
                <a:latin typeface="Segoe UI" panose="020B0502040204020203" pitchFamily="34" charset="0"/>
              </a:rPr>
              <a:t> The slide helps in promoting the partner to FTAs, facilitating better collaboration and alignment on projects and initiatives.</a:t>
            </a:r>
          </a:p>
          <a:p>
            <a:pPr algn="l"/>
            <a:endParaRPr lang="en-GB" sz="1200" b="1" i="0" dirty="0">
              <a:solidFill>
                <a:srgbClr val="242424"/>
              </a:solidFill>
              <a:effectLst/>
              <a:latin typeface="Segoe UI" panose="020B0502040204020203" pitchFamily="34" charset="0"/>
            </a:endParaRPr>
          </a:p>
          <a:p>
            <a:pPr algn="l"/>
            <a:r>
              <a:rPr lang="en-GB" sz="1200" b="1" i="0" dirty="0">
                <a:solidFill>
                  <a:srgbClr val="242424"/>
                </a:solidFill>
                <a:effectLst/>
                <a:latin typeface="Segoe UI" panose="020B0502040204020203" pitchFamily="34" charset="0"/>
              </a:rPr>
              <a:t>Key Components:</a:t>
            </a:r>
            <a:endParaRPr lang="en-GB" sz="1200" b="0" i="0" dirty="0">
              <a:solidFill>
                <a:srgbClr val="242424"/>
              </a:solidFill>
              <a:effectLst/>
              <a:latin typeface="Segoe UI" panose="020B0502040204020203" pitchFamily="34" charset="0"/>
            </a:endParaRPr>
          </a:p>
          <a:p>
            <a:pPr marL="285750" indent="-285750" algn="l">
              <a:buFont typeface="Arial" panose="020B0604020202020204" pitchFamily="34" charset="0"/>
              <a:buChar char="•"/>
            </a:pPr>
            <a:r>
              <a:rPr lang="en-GB" sz="1200" b="1" i="0" dirty="0">
                <a:solidFill>
                  <a:srgbClr val="242424"/>
                </a:solidFill>
                <a:effectLst/>
                <a:latin typeface="Segoe UI" panose="020B0502040204020203" pitchFamily="34" charset="0"/>
              </a:rPr>
              <a:t>Partner Information:</a:t>
            </a:r>
            <a:r>
              <a:rPr lang="en-GB" sz="1200" b="0" i="0" dirty="0">
                <a:solidFill>
                  <a:srgbClr val="242424"/>
                </a:solidFill>
                <a:effectLst/>
                <a:latin typeface="Segoe UI" panose="020B0502040204020203" pitchFamily="34" charset="0"/>
              </a:rPr>
              <a:t> Includes key contact details, number of employees, industry focus, locations, and regional coverage.</a:t>
            </a:r>
          </a:p>
          <a:p>
            <a:pPr marL="285750" indent="-285750" algn="l">
              <a:buFont typeface="Arial" panose="020B0604020202020204" pitchFamily="34" charset="0"/>
              <a:buChar char="•"/>
            </a:pPr>
            <a:r>
              <a:rPr lang="en-GB" sz="1200" b="1" i="0" dirty="0">
                <a:solidFill>
                  <a:srgbClr val="242424"/>
                </a:solidFill>
                <a:effectLst/>
                <a:latin typeface="Segoe UI" panose="020B0502040204020203" pitchFamily="34" charset="0"/>
              </a:rPr>
              <a:t>Microsoft Competencies:</a:t>
            </a:r>
            <a:r>
              <a:rPr lang="en-GB" sz="1200" b="0" i="0" dirty="0">
                <a:solidFill>
                  <a:srgbClr val="242424"/>
                </a:solidFill>
                <a:effectLst/>
                <a:latin typeface="Segoe UI" panose="020B0502040204020203" pitchFamily="34" charset="0"/>
              </a:rPr>
              <a:t> Highlights the partner's competencies and certifications, showcasing their expertise in specific areas.</a:t>
            </a:r>
          </a:p>
          <a:p>
            <a:pPr marL="285750" indent="-285750" algn="l">
              <a:buFont typeface="Arial" panose="020B0604020202020204" pitchFamily="34" charset="0"/>
              <a:buChar char="•"/>
            </a:pPr>
            <a:r>
              <a:rPr lang="en-GB" sz="1200" b="1" i="0" dirty="0">
                <a:solidFill>
                  <a:srgbClr val="242424"/>
                </a:solidFill>
                <a:effectLst/>
                <a:latin typeface="Segoe UI" panose="020B0502040204020203" pitchFamily="34" charset="0"/>
              </a:rPr>
              <a:t>Sales Plays and Partner Offers:</a:t>
            </a:r>
            <a:r>
              <a:rPr lang="en-GB" sz="1200" b="0" i="0" dirty="0">
                <a:solidFill>
                  <a:srgbClr val="242424"/>
                </a:solidFill>
                <a:effectLst/>
                <a:latin typeface="Segoe UI" panose="020B0502040204020203" pitchFamily="34" charset="0"/>
              </a:rPr>
              <a:t> Details the partner's sales plays and offers, providing insights into their go-to-market strategies.</a:t>
            </a:r>
          </a:p>
          <a:p>
            <a:pPr marL="285750" indent="-285750" algn="l">
              <a:buFont typeface="Arial" panose="020B0604020202020204" pitchFamily="34" charset="0"/>
              <a:buChar char="•"/>
            </a:pPr>
            <a:r>
              <a:rPr lang="en-GB" sz="1200" b="1" i="0" dirty="0">
                <a:solidFill>
                  <a:srgbClr val="242424"/>
                </a:solidFill>
                <a:effectLst/>
                <a:latin typeface="Segoe UI" panose="020B0502040204020203" pitchFamily="34" charset="0"/>
              </a:rPr>
              <a:t>Customer Case Studies:</a:t>
            </a:r>
            <a:r>
              <a:rPr lang="en-GB" sz="1200" b="0" i="0" dirty="0">
                <a:solidFill>
                  <a:srgbClr val="242424"/>
                </a:solidFill>
                <a:effectLst/>
                <a:latin typeface="Segoe UI" panose="020B0502040204020203" pitchFamily="34" charset="0"/>
              </a:rPr>
              <a:t> Features success stories that demonstrate the partner's ability to deliver value to customers, including business problems, solutions, and outcomes.</a:t>
            </a:r>
          </a:p>
          <a:p>
            <a:pPr marL="285750" indent="-285750" algn="l">
              <a:buFont typeface="Arial" panose="020B0604020202020204" pitchFamily="34" charset="0"/>
              <a:buChar char="•"/>
            </a:pPr>
            <a:endParaRPr lang="en-GB" sz="1200" b="0" i="0" dirty="0">
              <a:solidFill>
                <a:srgbClr val="242424"/>
              </a:solidFill>
              <a:effectLst/>
              <a:latin typeface="Segoe UI" panose="020B0502040204020203" pitchFamily="34" charset="0"/>
            </a:endParaRPr>
          </a:p>
          <a:p>
            <a:pPr algn="l"/>
            <a:r>
              <a:rPr lang="en-GB" b="1" i="0" dirty="0">
                <a:solidFill>
                  <a:srgbClr val="242424"/>
                </a:solidFill>
                <a:effectLst/>
                <a:latin typeface="Segoe UI" panose="020B0502040204020203" pitchFamily="34" charset="0"/>
              </a:rPr>
              <a:t>Usage:</a:t>
            </a:r>
            <a:endParaRPr lang="en-GB" b="0" i="0" dirty="0">
              <a:solidFill>
                <a:srgbClr val="242424"/>
              </a:solidFill>
              <a:effectLst/>
              <a:latin typeface="Segoe UI" panose="020B0502040204020203" pitchFamily="34" charset="0"/>
            </a:endParaRPr>
          </a:p>
          <a:p>
            <a:pPr algn="l"/>
            <a:r>
              <a:rPr lang="en-GB" b="0" i="0" dirty="0">
                <a:solidFill>
                  <a:srgbClr val="242424"/>
                </a:solidFill>
                <a:effectLst/>
                <a:latin typeface="Segoe UI" panose="020B0502040204020203" pitchFamily="34" charset="0"/>
              </a:rPr>
              <a:t>The SuperPower slide is designed to be a dynamic and flexible tool that can be tailored to meet the specific needs of different partners and scenarios. It can be used in various contexts, such as internal meetings, partner reviews, and customer engagements.</a:t>
            </a:r>
          </a:p>
          <a:p>
            <a:pPr algn="l"/>
            <a:endParaRPr lang="en-GB" b="1" i="0">
              <a:solidFill>
                <a:srgbClr val="242424"/>
              </a:solidFill>
              <a:effectLst/>
              <a:latin typeface="Segoe UI" panose="020B0502040204020203" pitchFamily="34" charset="0"/>
            </a:endParaRPr>
          </a:p>
          <a:p>
            <a:pPr algn="l"/>
            <a:r>
              <a:rPr lang="en-GB" b="1" i="0">
                <a:solidFill>
                  <a:srgbClr val="242424"/>
                </a:solidFill>
                <a:effectLst/>
                <a:latin typeface="Segoe UI" panose="020B0502040204020203" pitchFamily="34" charset="0"/>
              </a:rPr>
              <a:t>Conclusion</a:t>
            </a:r>
            <a:r>
              <a:rPr lang="en-GB" b="1" i="0" dirty="0">
                <a:solidFill>
                  <a:srgbClr val="242424"/>
                </a:solidFill>
                <a:effectLst/>
                <a:latin typeface="Segoe UI" panose="020B0502040204020203" pitchFamily="34" charset="0"/>
              </a:rPr>
              <a:t>:</a:t>
            </a:r>
            <a:endParaRPr lang="en-GB" b="0" i="0" dirty="0">
              <a:solidFill>
                <a:srgbClr val="242424"/>
              </a:solidFill>
              <a:effectLst/>
              <a:latin typeface="Segoe UI" panose="020B0502040204020203" pitchFamily="34" charset="0"/>
            </a:endParaRPr>
          </a:p>
          <a:p>
            <a:pPr algn="l"/>
            <a:r>
              <a:rPr lang="en-GB" b="0" i="0" dirty="0">
                <a:solidFill>
                  <a:srgbClr val="242424"/>
                </a:solidFill>
                <a:effectLst/>
                <a:latin typeface="Segoe UI" panose="020B0502040204020203" pitchFamily="34" charset="0"/>
              </a:rPr>
              <a:t>In summary, the SuperPower slide is a valuable asset for PSMs, enabling them to effectively understand and promote their FastTrack Partners. By leveraging this tool, PSMs can drive better alignment, collaboration, and success for their partners within the Microsoft ecosystem.</a:t>
            </a:r>
          </a:p>
          <a:p>
            <a:pPr marL="0" indent="0" algn="l">
              <a:buFont typeface="Arial" panose="020B0604020202020204" pitchFamily="34" charset="0"/>
              <a:buNone/>
            </a:pPr>
            <a:endParaRPr lang="en-GB" sz="1200" b="0" i="0" dirty="0">
              <a:solidFill>
                <a:srgbClr val="242424"/>
              </a:solidFill>
              <a:effectLst/>
              <a:latin typeface="Segoe UI" panose="020B0502040204020203" pitchFamily="34"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0AD011-88EB-49B7-A842-9AFECE31FB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9004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C1949-575B-AA68-7FFF-CFDEBDD3CB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A25555-178C-74F0-E636-A9BAD68DF5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08F50A-ACB9-007B-7B62-6B6B8EE13F2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0B0959C-F955-9B22-8A61-0C02B8D49C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0AD011-88EB-49B7-A842-9AFECE31FB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381610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6">
                  <a:lumMod val="50000"/>
                </a:schemeClr>
              </a:solidFill>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0AD011-88EB-49B7-A842-9AFECE31FB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90046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9.jpe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3.xml"/><Relationship Id="rId7" Type="http://schemas.openxmlformats.org/officeDocument/2006/relationships/tags" Target="../tags/tag7.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1_Blank">
    <p:bg>
      <p:bgPr>
        <a:solidFill>
          <a:schemeClr val="bg1">
            <a:lumMod val="95000"/>
          </a:schemeClr>
        </a:solidFill>
        <a:effectLst/>
      </p:bgPr>
    </p:bg>
    <p:spTree>
      <p:nvGrpSpPr>
        <p:cNvPr id="1" name=""/>
        <p:cNvGrpSpPr/>
        <p:nvPr/>
      </p:nvGrpSpPr>
      <p:grpSpPr>
        <a:xfrm>
          <a:off x="0" y="0"/>
          <a:ext cx="0" cy="0"/>
          <a:chOff x="0" y="0"/>
          <a:chExt cx="0" cy="0"/>
        </a:xfrm>
      </p:grpSpPr>
      <p:sp>
        <p:nvSpPr>
          <p:cNvPr id="2" name="Arc 1">
            <a:extLst>
              <a:ext uri="{FF2B5EF4-FFF2-40B4-BE49-F238E27FC236}">
                <a16:creationId xmlns:a16="http://schemas.microsoft.com/office/drawing/2014/main" id="{66FD122C-50F1-4A9B-80CD-B56636345418}"/>
              </a:ext>
            </a:extLst>
          </p:cNvPr>
          <p:cNvSpPr/>
          <p:nvPr userDrawn="1"/>
        </p:nvSpPr>
        <p:spPr bwMode="auto">
          <a:xfrm>
            <a:off x="5566298" y="473598"/>
            <a:ext cx="6028801" cy="6028801"/>
          </a:xfrm>
          <a:prstGeom prst="arc">
            <a:avLst>
              <a:gd name="adj1" fmla="val 10786929"/>
              <a:gd name="adj2" fmla="val 0"/>
            </a:avLst>
          </a:prstGeom>
          <a:noFill/>
          <a:ln w="19050">
            <a:solidFill>
              <a:schemeClr val="accent4"/>
            </a:solidFill>
            <a:headEnd type="oval" w="med" len="med"/>
            <a:tailEnd type="oval"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3" name="Arc 2">
            <a:extLst>
              <a:ext uri="{FF2B5EF4-FFF2-40B4-BE49-F238E27FC236}">
                <a16:creationId xmlns:a16="http://schemas.microsoft.com/office/drawing/2014/main" id="{16D137BB-4A7B-4D01-B3ED-05E338449955}"/>
              </a:ext>
            </a:extLst>
          </p:cNvPr>
          <p:cNvSpPr/>
          <p:nvPr userDrawn="1"/>
        </p:nvSpPr>
        <p:spPr bwMode="auto">
          <a:xfrm flipV="1">
            <a:off x="5566298" y="473598"/>
            <a:ext cx="6028802" cy="6028802"/>
          </a:xfrm>
          <a:prstGeom prst="arc">
            <a:avLst>
              <a:gd name="adj1" fmla="val 11002290"/>
              <a:gd name="adj2" fmla="val 21442332"/>
            </a:avLst>
          </a:prstGeom>
          <a:noFill/>
          <a:ln w="19050">
            <a:solidFill>
              <a:schemeClr val="accent4"/>
            </a:solidFill>
            <a:headEnd type="oval" w="med" len="med"/>
            <a:tailEnd type="oval"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pic>
        <p:nvPicPr>
          <p:cNvPr id="4" name="Picture 3" descr="A picture containing building, man, standing, front&#10;&#10;Description automatically generated">
            <a:extLst>
              <a:ext uri="{FF2B5EF4-FFF2-40B4-BE49-F238E27FC236}">
                <a16:creationId xmlns:a16="http://schemas.microsoft.com/office/drawing/2014/main" id="{89589E53-3B5F-4331-8D7F-1B24E568F97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6726" t="1933" r="17639" b="1933"/>
          <a:stretch/>
        </p:blipFill>
        <p:spPr>
          <a:xfrm>
            <a:off x="5678488" y="585788"/>
            <a:ext cx="5776912" cy="5776912"/>
          </a:xfrm>
          <a:custGeom>
            <a:avLst/>
            <a:gdLst>
              <a:gd name="connsiteX0" fmla="*/ 2984500 w 5969000"/>
              <a:gd name="connsiteY0" fmla="*/ 0 h 5969000"/>
              <a:gd name="connsiteX1" fmla="*/ 5969000 w 5969000"/>
              <a:gd name="connsiteY1" fmla="*/ 2984500 h 5969000"/>
              <a:gd name="connsiteX2" fmla="*/ 2984500 w 5969000"/>
              <a:gd name="connsiteY2" fmla="*/ 5969000 h 5969000"/>
              <a:gd name="connsiteX3" fmla="*/ 0 w 5969000"/>
              <a:gd name="connsiteY3" fmla="*/ 2984500 h 5969000"/>
              <a:gd name="connsiteX4" fmla="*/ 2984500 w 5969000"/>
              <a:gd name="connsiteY4" fmla="*/ 0 h 5969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9000" h="5969000">
                <a:moveTo>
                  <a:pt x="2984500" y="0"/>
                </a:moveTo>
                <a:cubicBezTo>
                  <a:pt x="4632794" y="0"/>
                  <a:pt x="5969000" y="1336206"/>
                  <a:pt x="5969000" y="2984500"/>
                </a:cubicBezTo>
                <a:cubicBezTo>
                  <a:pt x="5969000" y="4632794"/>
                  <a:pt x="4632794" y="5969000"/>
                  <a:pt x="2984500" y="5969000"/>
                </a:cubicBezTo>
                <a:cubicBezTo>
                  <a:pt x="1336206" y="5969000"/>
                  <a:pt x="0" y="4632794"/>
                  <a:pt x="0" y="2984500"/>
                </a:cubicBezTo>
                <a:cubicBezTo>
                  <a:pt x="0" y="1336206"/>
                  <a:pt x="1336206" y="0"/>
                  <a:pt x="2984500" y="0"/>
                </a:cubicBezTo>
                <a:close/>
              </a:path>
            </a:pathLst>
          </a:custGeom>
        </p:spPr>
      </p:pic>
      <p:pic>
        <p:nvPicPr>
          <p:cNvPr id="10" name="Picture 9">
            <a:extLst>
              <a:ext uri="{FF2B5EF4-FFF2-40B4-BE49-F238E27FC236}">
                <a16:creationId xmlns:a16="http://schemas.microsoft.com/office/drawing/2014/main" id="{0D939A7B-8029-450E-A333-ACB2FE2D30DD}"/>
              </a:ext>
            </a:extLst>
          </p:cNvPr>
          <p:cNvPicPr>
            <a:picLocks noChangeAspect="1"/>
          </p:cNvPicPr>
          <p:nvPr userDrawn="1"/>
        </p:nvPicPr>
        <p:blipFill>
          <a:blip r:embed="rId3"/>
          <a:stretch>
            <a:fillRect/>
          </a:stretch>
        </p:blipFill>
        <p:spPr>
          <a:xfrm>
            <a:off x="596900" y="473598"/>
            <a:ext cx="1366245" cy="300507"/>
          </a:xfrm>
          <a:prstGeom prst="rect">
            <a:avLst/>
          </a:prstGeom>
        </p:spPr>
      </p:pic>
    </p:spTree>
    <p:extLst>
      <p:ext uri="{BB962C8B-B14F-4D97-AF65-F5344CB8AC3E}">
        <p14:creationId xmlns:p14="http://schemas.microsoft.com/office/powerpoint/2010/main" val="264790924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quare photo">
    <p:bg>
      <p:bgRef idx="1001">
        <a:schemeClr val="bg2"/>
      </p:bgRef>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04F59A2-856B-489F-AC7F-E20C9C652FD9}"/>
              </a:ext>
            </a:extLst>
          </p:cNvPr>
          <p:cNvPicPr>
            <a:picLocks noChangeAspect="1"/>
          </p:cNvPicPr>
          <p:nvPr userDrawn="1"/>
        </p:nvPicPr>
        <p:blipFill>
          <a:blip r:embed="rId2"/>
          <a:stretch>
            <a:fillRect/>
          </a:stretch>
        </p:blipFill>
        <p:spPr>
          <a:xfrm>
            <a:off x="5333999" y="0"/>
            <a:ext cx="6858000" cy="6858000"/>
          </a:xfrm>
          <a:prstGeom prst="rect">
            <a:avLst/>
          </a:prstGeom>
        </p:spPr>
      </p:pic>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p:nvPicPr>
        <p:blipFill>
          <a:blip r:embed="rId3"/>
          <a:stretch>
            <a:fillRect/>
          </a:stretch>
        </p:blipFill>
        <p:spPr bwMode="black">
          <a:xfrm>
            <a:off x="584200" y="585788"/>
            <a:ext cx="1366245"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597195" cy="1107996"/>
          </a:xfrm>
        </p:spPr>
        <p:txBody>
          <a:bodyPr wrap="square" anchor="b" anchorCtr="0">
            <a:spAutoFit/>
          </a:bodyPr>
          <a:lstStyle>
            <a:lvl1pPr>
              <a:defRPr sz="3600">
                <a:solidFill>
                  <a:schemeClr val="accent6"/>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653343"/>
            <a:ext cx="4593551"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6" name="Picture 5" descr="A picture containing drawing&#10;&#10;Description automatically generated">
            <a:extLst>
              <a:ext uri="{FF2B5EF4-FFF2-40B4-BE49-F238E27FC236}">
                <a16:creationId xmlns:a16="http://schemas.microsoft.com/office/drawing/2014/main" id="{62693B28-B207-4C06-94A2-4F7EB42AC2E6}"/>
              </a:ext>
            </a:extLst>
          </p:cNvPr>
          <p:cNvPicPr>
            <a:picLocks noChangeAspect="1"/>
          </p:cNvPicPr>
          <p:nvPr/>
        </p:nvPicPr>
        <p:blipFill rotWithShape="1">
          <a:blip r:embed="rId4">
            <a:extLst>
              <a:ext uri="{28A0092B-C50C-407E-A947-70E740481C1C}">
                <a14:useLocalDpi xmlns:a14="http://schemas.microsoft.com/office/drawing/2010/main" val="0"/>
              </a:ext>
            </a:extLst>
          </a:blip>
          <a:srcRect b="21090"/>
          <a:stretch/>
        </p:blipFill>
        <p:spPr>
          <a:xfrm>
            <a:off x="584200" y="5047058"/>
            <a:ext cx="898611" cy="1232444"/>
          </a:xfrm>
          <a:prstGeom prst="rect">
            <a:avLst/>
          </a:prstGeom>
        </p:spPr>
      </p:pic>
      <p:pic>
        <p:nvPicPr>
          <p:cNvPr id="8" name="MS logo white - EMF" descr="Microsoft logo white text version">
            <a:extLst>
              <a:ext uri="{FF2B5EF4-FFF2-40B4-BE49-F238E27FC236}">
                <a16:creationId xmlns:a16="http://schemas.microsoft.com/office/drawing/2014/main" id="{4AC75CCA-0BF7-4A29-AF46-676082FB79D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
        <p:nvSpPr>
          <p:cNvPr id="12" name="Rectangle 11">
            <a:extLst>
              <a:ext uri="{FF2B5EF4-FFF2-40B4-BE49-F238E27FC236}">
                <a16:creationId xmlns:a16="http://schemas.microsoft.com/office/drawing/2014/main" id="{5B16D7BB-5101-4786-AFDB-FB1A30572448}"/>
              </a:ext>
            </a:extLst>
          </p:cNvPr>
          <p:cNvSpPr/>
          <p:nvPr userDrawn="1"/>
        </p:nvSpPr>
        <p:spPr>
          <a:xfrm>
            <a:off x="5329350" y="-2"/>
            <a:ext cx="302193" cy="6858002"/>
          </a:xfrm>
          <a:prstGeom prst="rect">
            <a:avLst/>
          </a:prstGeom>
          <a:solidFill>
            <a:srgbClr val="243A5E">
              <a:lumMod val="75000"/>
            </a:srgbClr>
          </a:solidFill>
          <a:ln w="10795" cap="flat" cmpd="sng" algn="ctr">
            <a:noFill/>
            <a:prstDash val="solid"/>
          </a:ln>
          <a:effectLst/>
        </p:spPr>
        <p:txBody>
          <a:bodyPr rtlCol="0" anchor="ctr"/>
          <a:lstStyle/>
          <a:p>
            <a:pPr marL="0" marR="0" lvl="0" indent="0" algn="ctr" defTabSz="914225"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Segoe UI"/>
              <a:ea typeface="+mn-ea"/>
              <a:cs typeface="+mn-cs"/>
            </a:endParaRPr>
          </a:p>
        </p:txBody>
      </p:sp>
    </p:spTree>
    <p:extLst>
      <p:ext uri="{BB962C8B-B14F-4D97-AF65-F5344CB8AC3E}">
        <p14:creationId xmlns:p14="http://schemas.microsoft.com/office/powerpoint/2010/main" val="313244086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Layout 2">
    <p:bg>
      <p:bgPr>
        <a:solidFill>
          <a:schemeClr val="tx1"/>
        </a:solid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3834069C-C62B-4E60-BD0F-614854514D7D}"/>
              </a:ext>
            </a:extLst>
          </p:cNvPr>
          <p:cNvPicPr>
            <a:picLocks noChangeAspect="1"/>
          </p:cNvPicPr>
          <p:nvPr/>
        </p:nvPicPr>
        <p:blipFill rotWithShape="1">
          <a:blip r:embed="rId2">
            <a:extLst>
              <a:ext uri="{28A0092B-C50C-407E-A947-70E740481C1C}">
                <a14:useLocalDpi xmlns:a14="http://schemas.microsoft.com/office/drawing/2010/main" val="0"/>
              </a:ext>
            </a:extLst>
          </a:blip>
          <a:srcRect l="16068" t="1651" r="19318" b="1311"/>
          <a:stretch/>
        </p:blipFill>
        <p:spPr>
          <a:xfrm>
            <a:off x="590332" y="1089327"/>
            <a:ext cx="4840956" cy="4840956"/>
          </a:xfrm>
          <a:custGeom>
            <a:avLst/>
            <a:gdLst>
              <a:gd name="connsiteX0" fmla="*/ 2420478 w 4840956"/>
              <a:gd name="connsiteY0" fmla="*/ 0 h 4840956"/>
              <a:gd name="connsiteX1" fmla="*/ 4840956 w 4840956"/>
              <a:gd name="connsiteY1" fmla="*/ 2420478 h 4840956"/>
              <a:gd name="connsiteX2" fmla="*/ 2420478 w 4840956"/>
              <a:gd name="connsiteY2" fmla="*/ 4840956 h 4840956"/>
              <a:gd name="connsiteX3" fmla="*/ 0 w 4840956"/>
              <a:gd name="connsiteY3" fmla="*/ 2420478 h 4840956"/>
              <a:gd name="connsiteX4" fmla="*/ 2420478 w 4840956"/>
              <a:gd name="connsiteY4" fmla="*/ 0 h 4840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0956" h="4840956">
                <a:moveTo>
                  <a:pt x="2420478" y="0"/>
                </a:moveTo>
                <a:cubicBezTo>
                  <a:pt x="3757271" y="0"/>
                  <a:pt x="4840956" y="1083685"/>
                  <a:pt x="4840956" y="2420478"/>
                </a:cubicBezTo>
                <a:cubicBezTo>
                  <a:pt x="4840956" y="3757271"/>
                  <a:pt x="3757271" y="4840956"/>
                  <a:pt x="2420478" y="4840956"/>
                </a:cubicBezTo>
                <a:cubicBezTo>
                  <a:pt x="1083685" y="4840956"/>
                  <a:pt x="0" y="3757271"/>
                  <a:pt x="0" y="2420478"/>
                </a:cubicBezTo>
                <a:cubicBezTo>
                  <a:pt x="0" y="1083685"/>
                  <a:pt x="1083685" y="0"/>
                  <a:pt x="2420478" y="0"/>
                </a:cubicBezTo>
                <a:close/>
              </a:path>
            </a:pathLst>
          </a:custGeom>
        </p:spPr>
      </p:pic>
      <p:sp>
        <p:nvSpPr>
          <p:cNvPr id="9" name="Rectangle 8">
            <a:extLst>
              <a:ext uri="{FF2B5EF4-FFF2-40B4-BE49-F238E27FC236}">
                <a16:creationId xmlns:a16="http://schemas.microsoft.com/office/drawing/2014/main" id="{28CD24D2-FECF-414D-9F1B-BF6E21C70C2A}"/>
              </a:ext>
            </a:extLst>
          </p:cNvPr>
          <p:cNvSpPr/>
          <p:nvPr/>
        </p:nvSpPr>
        <p:spPr bwMode="auto">
          <a:xfrm>
            <a:off x="6019800" y="0"/>
            <a:ext cx="6172200" cy="6858000"/>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IN" sz="2000" err="1">
              <a:gradFill>
                <a:gsLst>
                  <a:gs pos="0">
                    <a:srgbClr val="FFFFFF"/>
                  </a:gs>
                  <a:gs pos="100000">
                    <a:srgbClr val="FFFFFF"/>
                  </a:gs>
                </a:gsLst>
                <a:lin ang="5400000" scaled="0"/>
              </a:gradFill>
              <a:ea typeface="Segoe UI" pitchFamily="34" charset="0"/>
              <a:cs typeface="Segoe UI" pitchFamily="34" charset="0"/>
            </a:endParaRPr>
          </a:p>
        </p:txBody>
      </p:sp>
      <p:pic>
        <p:nvPicPr>
          <p:cNvPr id="12" name="Picture 11">
            <a:extLst>
              <a:ext uri="{FF2B5EF4-FFF2-40B4-BE49-F238E27FC236}">
                <a16:creationId xmlns:a16="http://schemas.microsoft.com/office/drawing/2014/main" id="{35DC0EA7-5990-4311-9EEE-8AF01A736F59}"/>
              </a:ext>
            </a:extLst>
          </p:cNvPr>
          <p:cNvPicPr>
            <a:picLocks noChangeAspect="1"/>
          </p:cNvPicPr>
          <p:nvPr/>
        </p:nvPicPr>
        <p:blipFill>
          <a:blip r:embed="rId3"/>
          <a:stretch>
            <a:fillRect/>
          </a:stretch>
        </p:blipFill>
        <p:spPr>
          <a:xfrm>
            <a:off x="584200" y="585788"/>
            <a:ext cx="1366245" cy="300507"/>
          </a:xfrm>
          <a:prstGeom prst="rect">
            <a:avLst/>
          </a:prstGeom>
        </p:spPr>
      </p:pic>
      <p:sp>
        <p:nvSpPr>
          <p:cNvPr id="15" name="Freeform: Shape 14">
            <a:extLst>
              <a:ext uri="{FF2B5EF4-FFF2-40B4-BE49-F238E27FC236}">
                <a16:creationId xmlns:a16="http://schemas.microsoft.com/office/drawing/2014/main" id="{513586CE-57C3-454C-BF7D-A5DFBCB62445}"/>
              </a:ext>
            </a:extLst>
          </p:cNvPr>
          <p:cNvSpPr/>
          <p:nvPr userDrawn="1"/>
        </p:nvSpPr>
        <p:spPr bwMode="auto">
          <a:xfrm>
            <a:off x="11129422" y="1"/>
            <a:ext cx="1062578" cy="1089327"/>
          </a:xfrm>
          <a:custGeom>
            <a:avLst/>
            <a:gdLst>
              <a:gd name="connsiteX0" fmla="*/ 18392 w 1062578"/>
              <a:gd name="connsiteY0" fmla="*/ 0 h 1089327"/>
              <a:gd name="connsiteX1" fmla="*/ 444708 w 1062578"/>
              <a:gd name="connsiteY1" fmla="*/ 0 h 1089327"/>
              <a:gd name="connsiteX2" fmla="*/ 419179 w 1062578"/>
              <a:gd name="connsiteY2" fmla="*/ 82241 h 1089327"/>
              <a:gd name="connsiteX3" fmla="*/ 409067 w 1062578"/>
              <a:gd name="connsiteY3" fmla="*/ 182547 h 1089327"/>
              <a:gd name="connsiteX4" fmla="*/ 906780 w 1062578"/>
              <a:gd name="connsiteY4" fmla="*/ 680260 h 1089327"/>
              <a:gd name="connsiteX5" fmla="*/ 1007086 w 1062578"/>
              <a:gd name="connsiteY5" fmla="*/ 670148 h 1089327"/>
              <a:gd name="connsiteX6" fmla="*/ 1062578 w 1062578"/>
              <a:gd name="connsiteY6" fmla="*/ 652923 h 1089327"/>
              <a:gd name="connsiteX7" fmla="*/ 1062578 w 1062578"/>
              <a:gd name="connsiteY7" fmla="*/ 1075018 h 1089327"/>
              <a:gd name="connsiteX8" fmla="*/ 999493 w 1062578"/>
              <a:gd name="connsiteY8" fmla="*/ 1084646 h 1089327"/>
              <a:gd name="connsiteX9" fmla="*/ 906780 w 1062578"/>
              <a:gd name="connsiteY9" fmla="*/ 1089327 h 1089327"/>
              <a:gd name="connsiteX10" fmla="*/ 0 w 1062578"/>
              <a:gd name="connsiteY10" fmla="*/ 182547 h 1089327"/>
              <a:gd name="connsiteX11" fmla="*/ 4682 w 1062578"/>
              <a:gd name="connsiteY11" fmla="*/ 89834 h 1089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62578" h="1089327">
                <a:moveTo>
                  <a:pt x="18392" y="0"/>
                </a:moveTo>
                <a:lnTo>
                  <a:pt x="444708" y="0"/>
                </a:lnTo>
                <a:lnTo>
                  <a:pt x="419179" y="82241"/>
                </a:lnTo>
                <a:cubicBezTo>
                  <a:pt x="412549" y="114641"/>
                  <a:pt x="409067" y="148187"/>
                  <a:pt x="409067" y="182547"/>
                </a:cubicBezTo>
                <a:cubicBezTo>
                  <a:pt x="409067" y="457426"/>
                  <a:pt x="631901" y="680260"/>
                  <a:pt x="906780" y="680260"/>
                </a:cubicBezTo>
                <a:cubicBezTo>
                  <a:pt x="941140" y="680260"/>
                  <a:pt x="974687" y="676778"/>
                  <a:pt x="1007086" y="670148"/>
                </a:cubicBezTo>
                <a:lnTo>
                  <a:pt x="1062578" y="652923"/>
                </a:lnTo>
                <a:lnTo>
                  <a:pt x="1062578" y="1075018"/>
                </a:lnTo>
                <a:lnTo>
                  <a:pt x="999493" y="1084646"/>
                </a:lnTo>
                <a:cubicBezTo>
                  <a:pt x="969010" y="1087741"/>
                  <a:pt x="938080" y="1089327"/>
                  <a:pt x="906780" y="1089327"/>
                </a:cubicBezTo>
                <a:cubicBezTo>
                  <a:pt x="405979" y="1089327"/>
                  <a:pt x="0" y="683348"/>
                  <a:pt x="0" y="182547"/>
                </a:cubicBezTo>
                <a:cubicBezTo>
                  <a:pt x="0" y="151247"/>
                  <a:pt x="1586" y="120317"/>
                  <a:pt x="4682" y="89834"/>
                </a:cubicBezTo>
                <a:close/>
              </a:path>
            </a:pathLst>
          </a:custGeom>
          <a:solidFill>
            <a:schemeClr val="accent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IN" sz="2000" err="1">
              <a:gradFill>
                <a:gsLst>
                  <a:gs pos="0">
                    <a:srgbClr val="FFFFFF"/>
                  </a:gs>
                  <a:gs pos="100000">
                    <a:srgbClr val="FFFFFF"/>
                  </a:gs>
                </a:gsLst>
                <a:lin ang="5400000" scaled="0"/>
              </a:gradFill>
              <a:ea typeface="Segoe UI" pitchFamily="34" charset="0"/>
              <a:cs typeface="Segoe UI" pitchFamily="34" charset="0"/>
            </a:endParaRPr>
          </a:p>
        </p:txBody>
      </p:sp>
      <p:sp>
        <p:nvSpPr>
          <p:cNvPr id="18" name="Text Placeholder 17">
            <a:extLst>
              <a:ext uri="{FF2B5EF4-FFF2-40B4-BE49-F238E27FC236}">
                <a16:creationId xmlns:a16="http://schemas.microsoft.com/office/drawing/2014/main" id="{4E55DC96-C4F8-46A8-BC52-02A917A0F35C}"/>
              </a:ext>
            </a:extLst>
          </p:cNvPr>
          <p:cNvSpPr>
            <a:spLocks noGrp="1"/>
          </p:cNvSpPr>
          <p:nvPr>
            <p:ph type="body" sz="quarter" idx="10" hasCustomPrompt="1"/>
          </p:nvPr>
        </p:nvSpPr>
        <p:spPr>
          <a:xfrm>
            <a:off x="6515100" y="1518475"/>
            <a:ext cx="5181600" cy="1107996"/>
          </a:xfrm>
        </p:spPr>
        <p:txBody>
          <a:bodyPr/>
          <a:lstStyle>
            <a:lvl1pPr marL="0" indent="0" algn="l" defTabSz="932742" rtl="0" eaLnBrk="1" latinLnBrk="0" hangingPunct="1">
              <a:lnSpc>
                <a:spcPct val="100000"/>
              </a:lnSpc>
              <a:spcBef>
                <a:spcPct val="0"/>
              </a:spcBef>
              <a:buNone/>
              <a:defRPr lang="en-US" sz="3600" b="0" kern="1200" cap="none" spc="-50" baseline="0" dirty="0" smtClean="0">
                <a:ln w="3175">
                  <a:noFill/>
                </a:ln>
                <a:solidFill>
                  <a:schemeClr val="accent6"/>
                </a:solidFill>
                <a:effectLst/>
                <a:latin typeface="+mj-lt"/>
                <a:ea typeface="+mn-ea"/>
                <a:cs typeface="Segoe UI" pitchFamily="34" charset="0"/>
              </a:defRPr>
            </a:lvl1pPr>
          </a:lstStyle>
          <a:p>
            <a:pPr lvl="0"/>
            <a:r>
              <a:rPr lang="en-US"/>
              <a:t>Event name or presentation title</a:t>
            </a:r>
          </a:p>
        </p:txBody>
      </p:sp>
      <p:sp>
        <p:nvSpPr>
          <p:cNvPr id="21" name="Text Placeholder 20">
            <a:extLst>
              <a:ext uri="{FF2B5EF4-FFF2-40B4-BE49-F238E27FC236}">
                <a16:creationId xmlns:a16="http://schemas.microsoft.com/office/drawing/2014/main" id="{219011D0-2DC5-4ED8-A058-9EBB60D07D69}"/>
              </a:ext>
            </a:extLst>
          </p:cNvPr>
          <p:cNvSpPr>
            <a:spLocks noGrp="1"/>
          </p:cNvSpPr>
          <p:nvPr>
            <p:ph type="body" sz="quarter" idx="11" hasCustomPrompt="1"/>
          </p:nvPr>
        </p:nvSpPr>
        <p:spPr>
          <a:xfrm>
            <a:off x="6515100" y="3924300"/>
            <a:ext cx="5181600" cy="338554"/>
          </a:xfrm>
        </p:spPr>
        <p:txBody>
          <a:bodyPr/>
          <a:lstStyle>
            <a:lvl1pPr marL="0" indent="0">
              <a:buNone/>
              <a:defRPr sz="2200">
                <a:solidFill>
                  <a:schemeClr val="tx1"/>
                </a:solidFill>
              </a:defRPr>
            </a:lvl1pPr>
          </a:lstStyle>
          <a:p>
            <a:pPr lvl="0"/>
            <a:r>
              <a:rPr lang="en-US"/>
              <a:t>Speaker name or subtitle</a:t>
            </a:r>
          </a:p>
        </p:txBody>
      </p:sp>
      <p:pic>
        <p:nvPicPr>
          <p:cNvPr id="14" name="Picture 13" descr="A picture containing drawing&#10;&#10;Description automatically generated">
            <a:extLst>
              <a:ext uri="{FF2B5EF4-FFF2-40B4-BE49-F238E27FC236}">
                <a16:creationId xmlns:a16="http://schemas.microsoft.com/office/drawing/2014/main" id="{481981F9-BC18-4F04-BC20-521B33761E4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861897" y="5219700"/>
            <a:ext cx="834803" cy="1450929"/>
          </a:xfrm>
          <a:prstGeom prst="rect">
            <a:avLst/>
          </a:prstGeom>
        </p:spPr>
      </p:pic>
      <p:sp>
        <p:nvSpPr>
          <p:cNvPr id="10" name="Circle: Hollow 9">
            <a:extLst>
              <a:ext uri="{FF2B5EF4-FFF2-40B4-BE49-F238E27FC236}">
                <a16:creationId xmlns:a16="http://schemas.microsoft.com/office/drawing/2014/main" id="{63B9941E-8EA1-4B2D-884B-967CAB7F45DA}"/>
              </a:ext>
            </a:extLst>
          </p:cNvPr>
          <p:cNvSpPr/>
          <p:nvPr userDrawn="1"/>
        </p:nvSpPr>
        <p:spPr bwMode="auto">
          <a:xfrm>
            <a:off x="3459480" y="4663440"/>
            <a:ext cx="1813560" cy="1813560"/>
          </a:xfrm>
          <a:prstGeom prst="donut">
            <a:avLst>
              <a:gd name="adj" fmla="val 22556"/>
            </a:avLst>
          </a:prstGeom>
          <a:solidFill>
            <a:schemeClr val="accent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IN" sz="200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7387999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_Title Layout 2">
    <p:bg>
      <p:bgPr>
        <a:solidFill>
          <a:schemeClr val="tx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8CD24D2-FECF-414D-9F1B-BF6E21C70C2A}"/>
              </a:ext>
            </a:extLst>
          </p:cNvPr>
          <p:cNvSpPr/>
          <p:nvPr/>
        </p:nvSpPr>
        <p:spPr bwMode="auto">
          <a:xfrm>
            <a:off x="6019800" y="0"/>
            <a:ext cx="6172200" cy="6858000"/>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IN" sz="2000" err="1">
              <a:gradFill>
                <a:gsLst>
                  <a:gs pos="0">
                    <a:srgbClr val="FFFFFF"/>
                  </a:gs>
                  <a:gs pos="100000">
                    <a:srgbClr val="FFFFFF"/>
                  </a:gs>
                </a:gsLst>
                <a:lin ang="5400000" scaled="0"/>
              </a:gradFill>
              <a:ea typeface="Segoe UI" pitchFamily="34" charset="0"/>
              <a:cs typeface="Segoe UI" pitchFamily="34" charset="0"/>
            </a:endParaRPr>
          </a:p>
        </p:txBody>
      </p:sp>
      <p:pic>
        <p:nvPicPr>
          <p:cNvPr id="12" name="Picture 11">
            <a:extLst>
              <a:ext uri="{FF2B5EF4-FFF2-40B4-BE49-F238E27FC236}">
                <a16:creationId xmlns:a16="http://schemas.microsoft.com/office/drawing/2014/main" id="{35DC0EA7-5990-4311-9EEE-8AF01A736F59}"/>
              </a:ext>
            </a:extLst>
          </p:cNvPr>
          <p:cNvPicPr>
            <a:picLocks noChangeAspect="1"/>
          </p:cNvPicPr>
          <p:nvPr/>
        </p:nvPicPr>
        <p:blipFill>
          <a:blip r:embed="rId2"/>
          <a:stretch>
            <a:fillRect/>
          </a:stretch>
        </p:blipFill>
        <p:spPr>
          <a:xfrm>
            <a:off x="590332" y="542610"/>
            <a:ext cx="1366245" cy="300507"/>
          </a:xfrm>
          <a:prstGeom prst="rect">
            <a:avLst/>
          </a:prstGeom>
        </p:spPr>
      </p:pic>
      <p:sp>
        <p:nvSpPr>
          <p:cNvPr id="18" name="Text Placeholder 17">
            <a:extLst>
              <a:ext uri="{FF2B5EF4-FFF2-40B4-BE49-F238E27FC236}">
                <a16:creationId xmlns:a16="http://schemas.microsoft.com/office/drawing/2014/main" id="{4E55DC96-C4F8-46A8-BC52-02A917A0F35C}"/>
              </a:ext>
            </a:extLst>
          </p:cNvPr>
          <p:cNvSpPr>
            <a:spLocks noGrp="1"/>
          </p:cNvSpPr>
          <p:nvPr>
            <p:ph type="body" sz="quarter" idx="10" hasCustomPrompt="1"/>
          </p:nvPr>
        </p:nvSpPr>
        <p:spPr>
          <a:xfrm>
            <a:off x="6515100" y="1518475"/>
            <a:ext cx="5181600" cy="1107996"/>
          </a:xfrm>
        </p:spPr>
        <p:txBody>
          <a:bodyPr/>
          <a:lstStyle>
            <a:lvl1pPr marL="0" indent="0" algn="l" defTabSz="932742" rtl="0" eaLnBrk="1" latinLnBrk="0" hangingPunct="1">
              <a:lnSpc>
                <a:spcPct val="100000"/>
              </a:lnSpc>
              <a:spcBef>
                <a:spcPct val="0"/>
              </a:spcBef>
              <a:buNone/>
              <a:defRPr lang="en-US" sz="3600" b="0" kern="1200" cap="none" spc="-50" baseline="0" dirty="0" smtClean="0">
                <a:ln w="3175">
                  <a:noFill/>
                </a:ln>
                <a:solidFill>
                  <a:schemeClr val="accent6"/>
                </a:solidFill>
                <a:effectLst/>
                <a:latin typeface="+mj-lt"/>
                <a:ea typeface="+mn-ea"/>
                <a:cs typeface="Segoe UI" pitchFamily="34" charset="0"/>
              </a:defRPr>
            </a:lvl1pPr>
          </a:lstStyle>
          <a:p>
            <a:pPr lvl="0"/>
            <a:r>
              <a:rPr lang="en-US"/>
              <a:t>Event name or presentation title</a:t>
            </a:r>
          </a:p>
        </p:txBody>
      </p:sp>
      <p:sp>
        <p:nvSpPr>
          <p:cNvPr id="21" name="Text Placeholder 20">
            <a:extLst>
              <a:ext uri="{FF2B5EF4-FFF2-40B4-BE49-F238E27FC236}">
                <a16:creationId xmlns:a16="http://schemas.microsoft.com/office/drawing/2014/main" id="{219011D0-2DC5-4ED8-A058-9EBB60D07D69}"/>
              </a:ext>
            </a:extLst>
          </p:cNvPr>
          <p:cNvSpPr>
            <a:spLocks noGrp="1"/>
          </p:cNvSpPr>
          <p:nvPr>
            <p:ph type="body" sz="quarter" idx="11" hasCustomPrompt="1"/>
          </p:nvPr>
        </p:nvSpPr>
        <p:spPr>
          <a:xfrm>
            <a:off x="6515100" y="3924300"/>
            <a:ext cx="5181600" cy="338554"/>
          </a:xfrm>
        </p:spPr>
        <p:txBody>
          <a:bodyPr/>
          <a:lstStyle>
            <a:lvl1pPr marL="0" indent="0">
              <a:buNone/>
              <a:defRPr sz="2200">
                <a:solidFill>
                  <a:schemeClr val="tx1"/>
                </a:solidFill>
              </a:defRPr>
            </a:lvl1pPr>
          </a:lstStyle>
          <a:p>
            <a:pPr lvl="0"/>
            <a:r>
              <a:rPr lang="en-US"/>
              <a:t>Speaker name or subtitle</a:t>
            </a:r>
          </a:p>
        </p:txBody>
      </p:sp>
      <p:pic>
        <p:nvPicPr>
          <p:cNvPr id="11" name="Picture 10" descr="A picture containing drawing&#10;&#10;Description automatically generated">
            <a:extLst>
              <a:ext uri="{FF2B5EF4-FFF2-40B4-BE49-F238E27FC236}">
                <a16:creationId xmlns:a16="http://schemas.microsoft.com/office/drawing/2014/main" id="{802EBD16-9A81-466C-B8BC-0C4648CEF7A3}"/>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19863"/>
          <a:stretch/>
        </p:blipFill>
        <p:spPr>
          <a:xfrm>
            <a:off x="11457933" y="5980303"/>
            <a:ext cx="552412" cy="769413"/>
          </a:xfrm>
          <a:prstGeom prst="rect">
            <a:avLst/>
          </a:prstGeom>
        </p:spPr>
      </p:pic>
      <p:pic>
        <p:nvPicPr>
          <p:cNvPr id="8" name="Picture 7">
            <a:extLst>
              <a:ext uri="{FF2B5EF4-FFF2-40B4-BE49-F238E27FC236}">
                <a16:creationId xmlns:a16="http://schemas.microsoft.com/office/drawing/2014/main" id="{E002AA1E-2C2C-4960-8E1A-0CE03978B50B}"/>
              </a:ext>
            </a:extLst>
          </p:cNvPr>
          <p:cNvPicPr>
            <a:picLocks noChangeAspect="1"/>
          </p:cNvPicPr>
          <p:nvPr/>
        </p:nvPicPr>
        <p:blipFill rotWithShape="1">
          <a:blip r:embed="rId4">
            <a:extLst>
              <a:ext uri="{28A0092B-C50C-407E-A947-70E740481C1C}">
                <a14:useLocalDpi xmlns:a14="http://schemas.microsoft.com/office/drawing/2010/main" val="0"/>
              </a:ext>
            </a:extLst>
          </a:blip>
          <a:srcRect l="7400" t="17200" r="36230" b="22307"/>
          <a:stretch/>
        </p:blipFill>
        <p:spPr>
          <a:xfrm>
            <a:off x="590332" y="1089327"/>
            <a:ext cx="4840956" cy="4163808"/>
          </a:xfrm>
          <a:prstGeom prst="rect">
            <a:avLst/>
          </a:prstGeom>
        </p:spPr>
      </p:pic>
    </p:spTree>
    <p:extLst>
      <p:ext uri="{BB962C8B-B14F-4D97-AF65-F5344CB8AC3E}">
        <p14:creationId xmlns:p14="http://schemas.microsoft.com/office/powerpoint/2010/main" val="84828300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Layout 2">
    <p:bg>
      <p:bgPr>
        <a:solidFill>
          <a:schemeClr val="tx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DE5FC4E-A189-4688-B585-3E5988D99C98}"/>
              </a:ext>
            </a:extLst>
          </p:cNvPr>
          <p:cNvPicPr>
            <a:picLocks/>
          </p:cNvPicPr>
          <p:nvPr userDrawn="1"/>
        </p:nvPicPr>
        <p:blipFill rotWithShape="1">
          <a:blip r:embed="rId2">
            <a:extLst>
              <a:ext uri="{28A0092B-C50C-407E-A947-70E740481C1C}">
                <a14:useLocalDpi xmlns:a14="http://schemas.microsoft.com/office/drawing/2010/main" val="0"/>
              </a:ext>
            </a:extLst>
          </a:blip>
          <a:srcRect l="-247" r="55881"/>
          <a:stretch/>
        </p:blipFill>
        <p:spPr>
          <a:xfrm>
            <a:off x="6785772" y="0"/>
            <a:ext cx="5406228" cy="6858000"/>
          </a:xfrm>
          <a:prstGeom prst="rect">
            <a:avLst/>
          </a:prstGeom>
        </p:spPr>
      </p:pic>
      <p:sp>
        <p:nvSpPr>
          <p:cNvPr id="14" name="Flowchart: Data 13">
            <a:extLst>
              <a:ext uri="{FF2B5EF4-FFF2-40B4-BE49-F238E27FC236}">
                <a16:creationId xmlns:a16="http://schemas.microsoft.com/office/drawing/2014/main" id="{06146260-9DD0-499B-AAC1-BB5E155EAC13}"/>
              </a:ext>
            </a:extLst>
          </p:cNvPr>
          <p:cNvSpPr/>
          <p:nvPr userDrawn="1"/>
        </p:nvSpPr>
        <p:spPr bwMode="auto">
          <a:xfrm>
            <a:off x="-12113" y="0"/>
            <a:ext cx="11023072" cy="6862088"/>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 fmla="*/ 0 w 8025"/>
              <a:gd name="connsiteY0" fmla="*/ 9984 h 10000"/>
              <a:gd name="connsiteX1" fmla="*/ 25 w 8025"/>
              <a:gd name="connsiteY1" fmla="*/ 0 h 10000"/>
              <a:gd name="connsiteX2" fmla="*/ 8025 w 8025"/>
              <a:gd name="connsiteY2" fmla="*/ 0 h 10000"/>
              <a:gd name="connsiteX3" fmla="*/ 6025 w 8025"/>
              <a:gd name="connsiteY3" fmla="*/ 10000 h 10000"/>
              <a:gd name="connsiteX4" fmla="*/ 0 w 8025"/>
              <a:gd name="connsiteY4" fmla="*/ 9984 h 10000"/>
              <a:gd name="connsiteX0" fmla="*/ 344 w 9970"/>
              <a:gd name="connsiteY0" fmla="*/ 9953 h 10000"/>
              <a:gd name="connsiteX1" fmla="*/ 1 w 9970"/>
              <a:gd name="connsiteY1" fmla="*/ 0 h 10000"/>
              <a:gd name="connsiteX2" fmla="*/ 9970 w 9970"/>
              <a:gd name="connsiteY2" fmla="*/ 0 h 10000"/>
              <a:gd name="connsiteX3" fmla="*/ 7478 w 9970"/>
              <a:gd name="connsiteY3" fmla="*/ 10000 h 10000"/>
              <a:gd name="connsiteX4" fmla="*/ 344 w 9970"/>
              <a:gd name="connsiteY4" fmla="*/ 9953 h 10000"/>
              <a:gd name="connsiteX0" fmla="*/ 0 w 10002"/>
              <a:gd name="connsiteY0" fmla="*/ 10046 h 10046"/>
              <a:gd name="connsiteX1" fmla="*/ 3 w 10002"/>
              <a:gd name="connsiteY1" fmla="*/ 0 h 10046"/>
              <a:gd name="connsiteX2" fmla="*/ 10002 w 10002"/>
              <a:gd name="connsiteY2" fmla="*/ 0 h 10046"/>
              <a:gd name="connsiteX3" fmla="*/ 7503 w 10002"/>
              <a:gd name="connsiteY3" fmla="*/ 10000 h 10046"/>
              <a:gd name="connsiteX4" fmla="*/ 0 w 10002"/>
              <a:gd name="connsiteY4" fmla="*/ 10046 h 10046"/>
              <a:gd name="connsiteX0" fmla="*/ 0 w 9481"/>
              <a:gd name="connsiteY0" fmla="*/ 10046 h 10046"/>
              <a:gd name="connsiteX1" fmla="*/ 3 w 9481"/>
              <a:gd name="connsiteY1" fmla="*/ 0 h 10046"/>
              <a:gd name="connsiteX2" fmla="*/ 9481 w 9481"/>
              <a:gd name="connsiteY2" fmla="*/ 0 h 10046"/>
              <a:gd name="connsiteX3" fmla="*/ 7503 w 9481"/>
              <a:gd name="connsiteY3" fmla="*/ 10000 h 10046"/>
              <a:gd name="connsiteX4" fmla="*/ 0 w 9481"/>
              <a:gd name="connsiteY4" fmla="*/ 10046 h 10046"/>
              <a:gd name="connsiteX0" fmla="*/ 0 w 10000"/>
              <a:gd name="connsiteY0" fmla="*/ 10000 h 10000"/>
              <a:gd name="connsiteX1" fmla="*/ 3 w 10000"/>
              <a:gd name="connsiteY1" fmla="*/ 0 h 10000"/>
              <a:gd name="connsiteX2" fmla="*/ 10000 w 10000"/>
              <a:gd name="connsiteY2" fmla="*/ 0 h 10000"/>
              <a:gd name="connsiteX3" fmla="*/ 7904 w 10000"/>
              <a:gd name="connsiteY3" fmla="*/ 9985 h 10000"/>
              <a:gd name="connsiteX4" fmla="*/ 0 w 10000"/>
              <a:gd name="connsiteY4" fmla="*/ 10000 h 10000"/>
              <a:gd name="connsiteX0" fmla="*/ 0 w 10000"/>
              <a:gd name="connsiteY0" fmla="*/ 10000 h 10000"/>
              <a:gd name="connsiteX1" fmla="*/ 3 w 10000"/>
              <a:gd name="connsiteY1" fmla="*/ 0 h 10000"/>
              <a:gd name="connsiteX2" fmla="*/ 10000 w 10000"/>
              <a:gd name="connsiteY2" fmla="*/ 0 h 10000"/>
              <a:gd name="connsiteX3" fmla="*/ 7904 w 10000"/>
              <a:gd name="connsiteY3" fmla="*/ 9970 h 10000"/>
              <a:gd name="connsiteX4" fmla="*/ 0 w 10000"/>
              <a:gd name="connsiteY4" fmla="*/ 10000 h 10000"/>
              <a:gd name="connsiteX0" fmla="*/ 34 w 9999"/>
              <a:gd name="connsiteY0" fmla="*/ 9989 h 9989"/>
              <a:gd name="connsiteX1" fmla="*/ 2 w 9999"/>
              <a:gd name="connsiteY1" fmla="*/ 0 h 9989"/>
              <a:gd name="connsiteX2" fmla="*/ 9999 w 9999"/>
              <a:gd name="connsiteY2" fmla="*/ 0 h 9989"/>
              <a:gd name="connsiteX3" fmla="*/ 7903 w 9999"/>
              <a:gd name="connsiteY3" fmla="*/ 9970 h 9989"/>
              <a:gd name="connsiteX4" fmla="*/ 34 w 9999"/>
              <a:gd name="connsiteY4" fmla="*/ 9989 h 9989"/>
              <a:gd name="connsiteX0" fmla="*/ 6 w 10000"/>
              <a:gd name="connsiteY0" fmla="*/ 10000 h 10000"/>
              <a:gd name="connsiteX1" fmla="*/ 2 w 10000"/>
              <a:gd name="connsiteY1" fmla="*/ 0 h 10000"/>
              <a:gd name="connsiteX2" fmla="*/ 10000 w 10000"/>
              <a:gd name="connsiteY2" fmla="*/ 0 h 10000"/>
              <a:gd name="connsiteX3" fmla="*/ 7904 w 10000"/>
              <a:gd name="connsiteY3" fmla="*/ 9981 h 10000"/>
              <a:gd name="connsiteX4" fmla="*/ 6 w 10000"/>
              <a:gd name="connsiteY4" fmla="*/ 10000 h 10000"/>
              <a:gd name="connsiteX0" fmla="*/ 6 w 10000"/>
              <a:gd name="connsiteY0" fmla="*/ 10000 h 10000"/>
              <a:gd name="connsiteX1" fmla="*/ 2 w 10000"/>
              <a:gd name="connsiteY1" fmla="*/ 0 h 10000"/>
              <a:gd name="connsiteX2" fmla="*/ 10000 w 10000"/>
              <a:gd name="connsiteY2" fmla="*/ 0 h 10000"/>
              <a:gd name="connsiteX3" fmla="*/ 7904 w 10000"/>
              <a:gd name="connsiteY3" fmla="*/ 9981 h 10000"/>
              <a:gd name="connsiteX4" fmla="*/ 6 w 10000"/>
              <a:gd name="connsiteY4" fmla="*/ 10000 h 10000"/>
              <a:gd name="connsiteX0" fmla="*/ 6 w 10000"/>
              <a:gd name="connsiteY0" fmla="*/ 10000 h 10000"/>
              <a:gd name="connsiteX1" fmla="*/ 2 w 10000"/>
              <a:gd name="connsiteY1" fmla="*/ 0 h 10000"/>
              <a:gd name="connsiteX2" fmla="*/ 10000 w 10000"/>
              <a:gd name="connsiteY2" fmla="*/ 0 h 10000"/>
              <a:gd name="connsiteX3" fmla="*/ 7900 w 10000"/>
              <a:gd name="connsiteY3" fmla="*/ 9981 h 10000"/>
              <a:gd name="connsiteX4" fmla="*/ 6 w 10000"/>
              <a:gd name="connsiteY4" fmla="*/ 10000 h 10000"/>
              <a:gd name="connsiteX0" fmla="*/ 6 w 10000"/>
              <a:gd name="connsiteY0" fmla="*/ 10000 h 10000"/>
              <a:gd name="connsiteX1" fmla="*/ 2 w 10000"/>
              <a:gd name="connsiteY1" fmla="*/ 0 h 10000"/>
              <a:gd name="connsiteX2" fmla="*/ 10000 w 10000"/>
              <a:gd name="connsiteY2" fmla="*/ 0 h 10000"/>
              <a:gd name="connsiteX3" fmla="*/ 7896 w 10000"/>
              <a:gd name="connsiteY3" fmla="*/ 9968 h 10000"/>
              <a:gd name="connsiteX4" fmla="*/ 6 w 10000"/>
              <a:gd name="connsiteY4" fmla="*/ 10000 h 10000"/>
              <a:gd name="connsiteX0" fmla="*/ 6 w 10000"/>
              <a:gd name="connsiteY0" fmla="*/ 10000 h 10000"/>
              <a:gd name="connsiteX1" fmla="*/ 2 w 10000"/>
              <a:gd name="connsiteY1" fmla="*/ 0 h 10000"/>
              <a:gd name="connsiteX2" fmla="*/ 10000 w 10000"/>
              <a:gd name="connsiteY2" fmla="*/ 0 h 10000"/>
              <a:gd name="connsiteX3" fmla="*/ 7393 w 10000"/>
              <a:gd name="connsiteY3" fmla="*/ 9988 h 10000"/>
              <a:gd name="connsiteX4" fmla="*/ 6 w 10000"/>
              <a:gd name="connsiteY4" fmla="*/ 10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6" y="10000"/>
                </a:moveTo>
                <a:cubicBezTo>
                  <a:pt x="17" y="6683"/>
                  <a:pt x="-8" y="3317"/>
                  <a:pt x="2" y="0"/>
                </a:cubicBezTo>
                <a:lnTo>
                  <a:pt x="10000" y="0"/>
                </a:lnTo>
                <a:lnTo>
                  <a:pt x="7393" y="9988"/>
                </a:lnTo>
                <a:lnTo>
                  <a:pt x="6" y="10000"/>
                </a:lnTo>
                <a:close/>
              </a:path>
            </a:pathLst>
          </a:cu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16" name="Freeform: Shape 15">
            <a:extLst>
              <a:ext uri="{FF2B5EF4-FFF2-40B4-BE49-F238E27FC236}">
                <a16:creationId xmlns:a16="http://schemas.microsoft.com/office/drawing/2014/main" id="{67D935F3-D61E-4D82-A3A3-A0BF63307DED}"/>
              </a:ext>
            </a:extLst>
          </p:cNvPr>
          <p:cNvSpPr/>
          <p:nvPr userDrawn="1"/>
        </p:nvSpPr>
        <p:spPr bwMode="auto">
          <a:xfrm>
            <a:off x="2032000" y="2188029"/>
            <a:ext cx="2478024" cy="2481943"/>
          </a:xfrm>
          <a:custGeom>
            <a:avLst/>
            <a:gdLst>
              <a:gd name="connsiteX0" fmla="*/ 0 w 2478024"/>
              <a:gd name="connsiteY0" fmla="*/ 0 h 2481943"/>
              <a:gd name="connsiteX1" fmla="*/ 2478024 w 2478024"/>
              <a:gd name="connsiteY1" fmla="*/ 0 h 2481943"/>
              <a:gd name="connsiteX2" fmla="*/ 2478024 w 2478024"/>
              <a:gd name="connsiteY2" fmla="*/ 190882 h 2481943"/>
              <a:gd name="connsiteX3" fmla="*/ 2006600 w 2478024"/>
              <a:gd name="connsiteY3" fmla="*/ 190882 h 2481943"/>
              <a:gd name="connsiteX4" fmla="*/ 2006600 w 2478024"/>
              <a:gd name="connsiteY4" fmla="*/ 2291061 h 2481943"/>
              <a:gd name="connsiteX5" fmla="*/ 2478024 w 2478024"/>
              <a:gd name="connsiteY5" fmla="*/ 2291061 h 2481943"/>
              <a:gd name="connsiteX6" fmla="*/ 2478024 w 2478024"/>
              <a:gd name="connsiteY6" fmla="*/ 2481943 h 2481943"/>
              <a:gd name="connsiteX7" fmla="*/ 0 w 2478024"/>
              <a:gd name="connsiteY7" fmla="*/ 2481943 h 2481943"/>
              <a:gd name="connsiteX0" fmla="*/ 2006600 w 2478024"/>
              <a:gd name="connsiteY0" fmla="*/ 190882 h 2481943"/>
              <a:gd name="connsiteX1" fmla="*/ 2006600 w 2478024"/>
              <a:gd name="connsiteY1" fmla="*/ 2291061 h 2481943"/>
              <a:gd name="connsiteX2" fmla="*/ 2478024 w 2478024"/>
              <a:gd name="connsiteY2" fmla="*/ 2291061 h 2481943"/>
              <a:gd name="connsiteX3" fmla="*/ 2478024 w 2478024"/>
              <a:gd name="connsiteY3" fmla="*/ 2481943 h 2481943"/>
              <a:gd name="connsiteX4" fmla="*/ 0 w 2478024"/>
              <a:gd name="connsiteY4" fmla="*/ 2481943 h 2481943"/>
              <a:gd name="connsiteX5" fmla="*/ 0 w 2478024"/>
              <a:gd name="connsiteY5" fmla="*/ 0 h 2481943"/>
              <a:gd name="connsiteX6" fmla="*/ 2478024 w 2478024"/>
              <a:gd name="connsiteY6" fmla="*/ 0 h 2481943"/>
              <a:gd name="connsiteX7" fmla="*/ 2478024 w 2478024"/>
              <a:gd name="connsiteY7" fmla="*/ 190882 h 2481943"/>
              <a:gd name="connsiteX8" fmla="*/ 2098040 w 2478024"/>
              <a:gd name="connsiteY8" fmla="*/ 282322 h 2481943"/>
              <a:gd name="connsiteX0" fmla="*/ 2006600 w 2478024"/>
              <a:gd name="connsiteY0" fmla="*/ 190882 h 2481943"/>
              <a:gd name="connsiteX1" fmla="*/ 2006600 w 2478024"/>
              <a:gd name="connsiteY1" fmla="*/ 2291061 h 2481943"/>
              <a:gd name="connsiteX2" fmla="*/ 2478024 w 2478024"/>
              <a:gd name="connsiteY2" fmla="*/ 2291061 h 2481943"/>
              <a:gd name="connsiteX3" fmla="*/ 2478024 w 2478024"/>
              <a:gd name="connsiteY3" fmla="*/ 2481943 h 2481943"/>
              <a:gd name="connsiteX4" fmla="*/ 0 w 2478024"/>
              <a:gd name="connsiteY4" fmla="*/ 2481943 h 2481943"/>
              <a:gd name="connsiteX5" fmla="*/ 0 w 2478024"/>
              <a:gd name="connsiteY5" fmla="*/ 0 h 2481943"/>
              <a:gd name="connsiteX6" fmla="*/ 2478024 w 2478024"/>
              <a:gd name="connsiteY6" fmla="*/ 0 h 2481943"/>
              <a:gd name="connsiteX7" fmla="*/ 2478024 w 2478024"/>
              <a:gd name="connsiteY7" fmla="*/ 190882 h 2481943"/>
              <a:gd name="connsiteX0" fmla="*/ 2006600 w 2478024"/>
              <a:gd name="connsiteY0" fmla="*/ 2291061 h 2481943"/>
              <a:gd name="connsiteX1" fmla="*/ 2478024 w 2478024"/>
              <a:gd name="connsiteY1" fmla="*/ 2291061 h 2481943"/>
              <a:gd name="connsiteX2" fmla="*/ 2478024 w 2478024"/>
              <a:gd name="connsiteY2" fmla="*/ 2481943 h 2481943"/>
              <a:gd name="connsiteX3" fmla="*/ 0 w 2478024"/>
              <a:gd name="connsiteY3" fmla="*/ 2481943 h 2481943"/>
              <a:gd name="connsiteX4" fmla="*/ 0 w 2478024"/>
              <a:gd name="connsiteY4" fmla="*/ 0 h 2481943"/>
              <a:gd name="connsiteX5" fmla="*/ 2478024 w 2478024"/>
              <a:gd name="connsiteY5" fmla="*/ 0 h 2481943"/>
              <a:gd name="connsiteX6" fmla="*/ 2478024 w 2478024"/>
              <a:gd name="connsiteY6" fmla="*/ 190882 h 2481943"/>
              <a:gd name="connsiteX0" fmla="*/ 2478024 w 2478024"/>
              <a:gd name="connsiteY0" fmla="*/ 2291061 h 2481943"/>
              <a:gd name="connsiteX1" fmla="*/ 2478024 w 2478024"/>
              <a:gd name="connsiteY1" fmla="*/ 2481943 h 2481943"/>
              <a:gd name="connsiteX2" fmla="*/ 0 w 2478024"/>
              <a:gd name="connsiteY2" fmla="*/ 2481943 h 2481943"/>
              <a:gd name="connsiteX3" fmla="*/ 0 w 2478024"/>
              <a:gd name="connsiteY3" fmla="*/ 0 h 2481943"/>
              <a:gd name="connsiteX4" fmla="*/ 2478024 w 2478024"/>
              <a:gd name="connsiteY4" fmla="*/ 0 h 2481943"/>
              <a:gd name="connsiteX5" fmla="*/ 2478024 w 2478024"/>
              <a:gd name="connsiteY5" fmla="*/ 190882 h 248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78024" h="2481943">
                <a:moveTo>
                  <a:pt x="2478024" y="2291061"/>
                </a:moveTo>
                <a:lnTo>
                  <a:pt x="2478024" y="2481943"/>
                </a:lnTo>
                <a:lnTo>
                  <a:pt x="0" y="2481943"/>
                </a:lnTo>
                <a:lnTo>
                  <a:pt x="0" y="0"/>
                </a:lnTo>
                <a:lnTo>
                  <a:pt x="2478024" y="0"/>
                </a:lnTo>
                <a:lnTo>
                  <a:pt x="2478024" y="190882"/>
                </a:lnTo>
              </a:path>
            </a:pathLst>
          </a:custGeom>
          <a:noFill/>
          <a:ln>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17" name="Parallelogram 16">
            <a:extLst>
              <a:ext uri="{FF2B5EF4-FFF2-40B4-BE49-F238E27FC236}">
                <a16:creationId xmlns:a16="http://schemas.microsoft.com/office/drawing/2014/main" id="{78B17E21-1F6A-4402-BFD6-3A09F1EE1CA5}"/>
              </a:ext>
            </a:extLst>
          </p:cNvPr>
          <p:cNvSpPr/>
          <p:nvPr userDrawn="1"/>
        </p:nvSpPr>
        <p:spPr bwMode="auto">
          <a:xfrm>
            <a:off x="8742219" y="5555673"/>
            <a:ext cx="1122217" cy="1302326"/>
          </a:xfrm>
          <a:prstGeom prst="parallelogram">
            <a:avLst>
              <a:gd name="adj" fmla="val 52161"/>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12" name="Parallelogram 11">
            <a:extLst>
              <a:ext uri="{FF2B5EF4-FFF2-40B4-BE49-F238E27FC236}">
                <a16:creationId xmlns:a16="http://schemas.microsoft.com/office/drawing/2014/main" id="{A930951C-C877-41FB-9327-DC6F60E41535}"/>
              </a:ext>
            </a:extLst>
          </p:cNvPr>
          <p:cNvSpPr/>
          <p:nvPr userDrawn="1"/>
        </p:nvSpPr>
        <p:spPr>
          <a:xfrm>
            <a:off x="5499540" y="0"/>
            <a:ext cx="5516389" cy="6853030"/>
          </a:xfrm>
          <a:prstGeom prst="parallelogram">
            <a:avLst>
              <a:gd name="adj" fmla="val 51556"/>
            </a:avLst>
          </a:prstGeom>
          <a:solidFill>
            <a:srgbClr val="243A5E">
              <a:lumMod val="75000"/>
            </a:srgbClr>
          </a:solidFill>
          <a:ln w="10795" cap="flat" cmpd="sng" algn="ctr">
            <a:noFill/>
            <a:prstDash val="solid"/>
          </a:ln>
          <a:effectLst/>
        </p:spPr>
        <p:txBody>
          <a:bodyPr rtlCol="0" anchor="ctr"/>
          <a:lstStyle/>
          <a:p>
            <a:pPr marL="0" marR="0" lvl="0" indent="0" algn="ctr" defTabSz="914225"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Segoe UI"/>
              <a:ea typeface="+mn-ea"/>
              <a:cs typeface="+mn-cs"/>
            </a:endParaRPr>
          </a:p>
        </p:txBody>
      </p:sp>
      <p:sp>
        <p:nvSpPr>
          <p:cNvPr id="27" name="Title 1">
            <a:extLst>
              <a:ext uri="{FF2B5EF4-FFF2-40B4-BE49-F238E27FC236}">
                <a16:creationId xmlns:a16="http://schemas.microsoft.com/office/drawing/2014/main" id="{A1CB30ED-A8A9-49B4-8A75-2D1E9737D8B2}"/>
              </a:ext>
            </a:extLst>
          </p:cNvPr>
          <p:cNvSpPr>
            <a:spLocks noGrp="1"/>
          </p:cNvSpPr>
          <p:nvPr>
            <p:ph type="title" hasCustomPrompt="1"/>
          </p:nvPr>
        </p:nvSpPr>
        <p:spPr>
          <a:xfrm>
            <a:off x="3026121" y="2967486"/>
            <a:ext cx="6637760" cy="553998"/>
          </a:xfrm>
        </p:spPr>
        <p:txBody>
          <a:bodyPr wrap="square" anchor="b" anchorCtr="0">
            <a:spAutoFit/>
          </a:bodyPr>
          <a:lstStyle>
            <a:lvl1pPr>
              <a:defRPr sz="3600">
                <a:solidFill>
                  <a:schemeClr val="accent6"/>
                </a:solidFill>
              </a:defRPr>
            </a:lvl1pPr>
          </a:lstStyle>
          <a:p>
            <a:r>
              <a:rPr lang="en-US"/>
              <a:t>Event name or presentation title </a:t>
            </a:r>
          </a:p>
        </p:txBody>
      </p:sp>
      <p:sp>
        <p:nvSpPr>
          <p:cNvPr id="28" name="Text Placeholder 4">
            <a:extLst>
              <a:ext uri="{FF2B5EF4-FFF2-40B4-BE49-F238E27FC236}">
                <a16:creationId xmlns:a16="http://schemas.microsoft.com/office/drawing/2014/main" id="{8B150792-47C5-4437-A4F5-DFABEC3D212E}"/>
              </a:ext>
            </a:extLst>
          </p:cNvPr>
          <p:cNvSpPr>
            <a:spLocks noGrp="1"/>
          </p:cNvSpPr>
          <p:nvPr>
            <p:ph type="body" sz="quarter" idx="12" hasCustomPrompt="1"/>
          </p:nvPr>
        </p:nvSpPr>
        <p:spPr>
          <a:xfrm>
            <a:off x="3021516" y="3647017"/>
            <a:ext cx="6632499"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2" name="Picture 1" descr="A picture containing drawing&#10;&#10;Description automatically generated">
            <a:extLst>
              <a:ext uri="{FF2B5EF4-FFF2-40B4-BE49-F238E27FC236}">
                <a16:creationId xmlns:a16="http://schemas.microsoft.com/office/drawing/2014/main" id="{3CBE264B-2470-4E71-A8AE-983285EA6048}"/>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21090"/>
          <a:stretch/>
        </p:blipFill>
        <p:spPr>
          <a:xfrm>
            <a:off x="584200" y="5047058"/>
            <a:ext cx="898611" cy="1232444"/>
          </a:xfrm>
          <a:prstGeom prst="rect">
            <a:avLst/>
          </a:prstGeom>
        </p:spPr>
      </p:pic>
      <p:pic>
        <p:nvPicPr>
          <p:cNvPr id="10" name="MS logo white - EMF" descr="Microsoft logo white text version">
            <a:extLst>
              <a:ext uri="{FF2B5EF4-FFF2-40B4-BE49-F238E27FC236}">
                <a16:creationId xmlns:a16="http://schemas.microsoft.com/office/drawing/2014/main" id="{ACC1C90A-BE10-40D9-B88F-66309784C47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36301737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301DC231-B4CF-4464-B5F3-1F8EF3393500}"/>
              </a:ext>
            </a:extLst>
          </p:cNvPr>
          <p:cNvSpPr/>
          <p:nvPr userDrawn="1"/>
        </p:nvSpPr>
        <p:spPr bwMode="auto">
          <a:xfrm>
            <a:off x="570272" y="1"/>
            <a:ext cx="11621728" cy="1284515"/>
          </a:xfrm>
          <a:custGeom>
            <a:avLst/>
            <a:gdLst>
              <a:gd name="connsiteX0" fmla="*/ 0 w 11621728"/>
              <a:gd name="connsiteY0" fmla="*/ 0 h 1284515"/>
              <a:gd name="connsiteX1" fmla="*/ 2355808 w 11621728"/>
              <a:gd name="connsiteY1" fmla="*/ 0 h 1284515"/>
              <a:gd name="connsiteX2" fmla="*/ 7310985 w 11621728"/>
              <a:gd name="connsiteY2" fmla="*/ 0 h 1284515"/>
              <a:gd name="connsiteX3" fmla="*/ 11621728 w 11621728"/>
              <a:gd name="connsiteY3" fmla="*/ 0 h 1284515"/>
              <a:gd name="connsiteX4" fmla="*/ 11187847 w 11621728"/>
              <a:gd name="connsiteY4" fmla="*/ 1284515 h 1284515"/>
              <a:gd name="connsiteX5" fmla="*/ 0 w 11621728"/>
              <a:gd name="connsiteY5" fmla="*/ 1284515 h 128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21728" h="1284515">
                <a:moveTo>
                  <a:pt x="0" y="0"/>
                </a:moveTo>
                <a:lnTo>
                  <a:pt x="2355808" y="0"/>
                </a:lnTo>
                <a:lnTo>
                  <a:pt x="7310985" y="0"/>
                </a:lnTo>
                <a:lnTo>
                  <a:pt x="11621728" y="0"/>
                </a:lnTo>
                <a:lnTo>
                  <a:pt x="11187847" y="1284515"/>
                </a:lnTo>
                <a:lnTo>
                  <a:pt x="0" y="1284515"/>
                </a:lnTo>
                <a:close/>
              </a:path>
            </a:pathLst>
          </a:cu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4" name="Freeform: Shape 3">
            <a:extLst>
              <a:ext uri="{FF2B5EF4-FFF2-40B4-BE49-F238E27FC236}">
                <a16:creationId xmlns:a16="http://schemas.microsoft.com/office/drawing/2014/main" id="{A3983471-4CA3-4316-8AEB-EBD48307457E}"/>
              </a:ext>
            </a:extLst>
          </p:cNvPr>
          <p:cNvSpPr/>
          <p:nvPr userDrawn="1"/>
        </p:nvSpPr>
        <p:spPr bwMode="auto">
          <a:xfrm>
            <a:off x="1" y="1"/>
            <a:ext cx="11621728" cy="1284515"/>
          </a:xfrm>
          <a:custGeom>
            <a:avLst/>
            <a:gdLst>
              <a:gd name="connsiteX0" fmla="*/ 0 w 11621728"/>
              <a:gd name="connsiteY0" fmla="*/ 0 h 1284515"/>
              <a:gd name="connsiteX1" fmla="*/ 2355808 w 11621728"/>
              <a:gd name="connsiteY1" fmla="*/ 0 h 1284515"/>
              <a:gd name="connsiteX2" fmla="*/ 7310985 w 11621728"/>
              <a:gd name="connsiteY2" fmla="*/ 0 h 1284515"/>
              <a:gd name="connsiteX3" fmla="*/ 11621728 w 11621728"/>
              <a:gd name="connsiteY3" fmla="*/ 0 h 1284515"/>
              <a:gd name="connsiteX4" fmla="*/ 11187847 w 11621728"/>
              <a:gd name="connsiteY4" fmla="*/ 1284515 h 1284515"/>
              <a:gd name="connsiteX5" fmla="*/ 0 w 11621728"/>
              <a:gd name="connsiteY5" fmla="*/ 1284515 h 128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21728" h="1284515">
                <a:moveTo>
                  <a:pt x="0" y="0"/>
                </a:moveTo>
                <a:lnTo>
                  <a:pt x="2355808" y="0"/>
                </a:lnTo>
                <a:lnTo>
                  <a:pt x="7310985" y="0"/>
                </a:lnTo>
                <a:lnTo>
                  <a:pt x="11621728" y="0"/>
                </a:lnTo>
                <a:lnTo>
                  <a:pt x="11187847" y="1284515"/>
                </a:lnTo>
                <a:lnTo>
                  <a:pt x="0" y="1284515"/>
                </a:lnTo>
                <a:close/>
              </a:path>
            </a:pathLst>
          </a:cu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5" name="TextBox 4">
            <a:extLst>
              <a:ext uri="{FF2B5EF4-FFF2-40B4-BE49-F238E27FC236}">
                <a16:creationId xmlns:a16="http://schemas.microsoft.com/office/drawing/2014/main" id="{BD18CEFC-A6B4-44A6-9E21-C315154D98EC}"/>
              </a:ext>
            </a:extLst>
          </p:cNvPr>
          <p:cNvSpPr txBox="1"/>
          <p:nvPr userDrawn="1"/>
        </p:nvSpPr>
        <p:spPr>
          <a:xfrm>
            <a:off x="375385" y="6525928"/>
            <a:ext cx="2825710" cy="184666"/>
          </a:xfrm>
          <a:prstGeom prst="rect">
            <a:avLst/>
          </a:prstGeom>
          <a:noFill/>
        </p:spPr>
        <p:txBody>
          <a:bodyPr wrap="none" lIns="0" tIns="0" rIns="0" bIns="0" rtlCol="0">
            <a:spAutoFit/>
          </a:bodyPr>
          <a:lstStyle/>
          <a:p>
            <a:pPr algn="l"/>
            <a:r>
              <a:rPr lang="en-US" sz="1200">
                <a:gradFill>
                  <a:gsLst>
                    <a:gs pos="2917">
                      <a:schemeClr val="tx1"/>
                    </a:gs>
                    <a:gs pos="30000">
                      <a:schemeClr val="tx1"/>
                    </a:gs>
                  </a:gsLst>
                  <a:lin ang="5400000" scaled="0"/>
                </a:gradFill>
              </a:rPr>
              <a:t>Microsoft Confidential – Internal Use Only</a:t>
            </a:r>
          </a:p>
        </p:txBody>
      </p:sp>
    </p:spTree>
    <p:extLst>
      <p:ext uri="{BB962C8B-B14F-4D97-AF65-F5344CB8AC3E}">
        <p14:creationId xmlns:p14="http://schemas.microsoft.com/office/powerpoint/2010/main" val="368049050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993683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335406884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Text Placeholder 3"/>
          <p:cNvSpPr>
            <a:spLocks noGrp="1"/>
          </p:cNvSpPr>
          <p:nvPr>
            <p:ph type="body" sz="quarter" idx="10"/>
          </p:nvPr>
        </p:nvSpPr>
        <p:spPr>
          <a:xfrm>
            <a:off x="586390" y="1434370"/>
            <a:ext cx="11018520" cy="1612749"/>
          </a:xfrm>
        </p:spPr>
        <p:txBody>
          <a:bodyPr wrap="square">
            <a:spAutoFit/>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321474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ontent Slide_3">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1B27E1B6-FA45-45C2-8F15-5902C9007ED0}"/>
              </a:ext>
            </a:extLst>
          </p:cNvPr>
          <p:cNvSpPr/>
          <p:nvPr/>
        </p:nvSpPr>
        <p:spPr bwMode="auto">
          <a:xfrm>
            <a:off x="1" y="1"/>
            <a:ext cx="11621728" cy="1284515"/>
          </a:xfrm>
          <a:custGeom>
            <a:avLst/>
            <a:gdLst>
              <a:gd name="connsiteX0" fmla="*/ 0 w 11621728"/>
              <a:gd name="connsiteY0" fmla="*/ 0 h 1284515"/>
              <a:gd name="connsiteX1" fmla="*/ 2355808 w 11621728"/>
              <a:gd name="connsiteY1" fmla="*/ 0 h 1284515"/>
              <a:gd name="connsiteX2" fmla="*/ 7310985 w 11621728"/>
              <a:gd name="connsiteY2" fmla="*/ 0 h 1284515"/>
              <a:gd name="connsiteX3" fmla="*/ 11621728 w 11621728"/>
              <a:gd name="connsiteY3" fmla="*/ 0 h 1284515"/>
              <a:gd name="connsiteX4" fmla="*/ 11187847 w 11621728"/>
              <a:gd name="connsiteY4" fmla="*/ 1284515 h 1284515"/>
              <a:gd name="connsiteX5" fmla="*/ 0 w 11621728"/>
              <a:gd name="connsiteY5" fmla="*/ 1284515 h 128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21728" h="1284515">
                <a:moveTo>
                  <a:pt x="0" y="0"/>
                </a:moveTo>
                <a:lnTo>
                  <a:pt x="2355808" y="0"/>
                </a:lnTo>
                <a:lnTo>
                  <a:pt x="7310985" y="0"/>
                </a:lnTo>
                <a:lnTo>
                  <a:pt x="11621728" y="0"/>
                </a:lnTo>
                <a:lnTo>
                  <a:pt x="11187847" y="1284515"/>
                </a:lnTo>
                <a:lnTo>
                  <a:pt x="0" y="1284515"/>
                </a:lnTo>
                <a:close/>
              </a:path>
            </a:pathLst>
          </a:cu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 name="Parallelogram 3">
            <a:extLst>
              <a:ext uri="{FF2B5EF4-FFF2-40B4-BE49-F238E27FC236}">
                <a16:creationId xmlns:a16="http://schemas.microsoft.com/office/drawing/2014/main" id="{BE32B4A3-66CB-4345-A618-8713D001CAF5}"/>
              </a:ext>
            </a:extLst>
          </p:cNvPr>
          <p:cNvSpPr/>
          <p:nvPr/>
        </p:nvSpPr>
        <p:spPr bwMode="auto">
          <a:xfrm>
            <a:off x="11085131" y="0"/>
            <a:ext cx="1106869" cy="1284515"/>
          </a:xfrm>
          <a:prstGeom prst="parallelogram">
            <a:avLst>
              <a:gd name="adj" fmla="val 4808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18" name="Straight Connector 17">
            <a:extLst>
              <a:ext uri="{FF2B5EF4-FFF2-40B4-BE49-F238E27FC236}">
                <a16:creationId xmlns:a16="http://schemas.microsoft.com/office/drawing/2014/main" id="{F4384054-30E6-4429-904E-3A36400B0CCB}"/>
              </a:ext>
            </a:extLst>
          </p:cNvPr>
          <p:cNvCxnSpPr>
            <a:cxnSpLocks/>
          </p:cNvCxnSpPr>
          <p:nvPr/>
        </p:nvCxnSpPr>
        <p:spPr>
          <a:xfrm>
            <a:off x="4062870" y="2775268"/>
            <a:ext cx="0" cy="1463040"/>
          </a:xfrm>
          <a:prstGeom prst="line">
            <a:avLst/>
          </a:prstGeom>
          <a:ln w="6350">
            <a:gradFill flip="none" rotWithShape="1">
              <a:gsLst>
                <a:gs pos="0">
                  <a:schemeClr val="bg1">
                    <a:lumMod val="85000"/>
                  </a:schemeClr>
                </a:gs>
                <a:gs pos="52000">
                  <a:schemeClr val="bg1">
                    <a:lumMod val="85000"/>
                  </a:schemeClr>
                </a:gs>
                <a:gs pos="100000">
                  <a:schemeClr val="bg1">
                    <a:alpha val="0"/>
                  </a:schemeClr>
                </a:gs>
              </a:gsLst>
              <a:lin ang="5400000" scaled="1"/>
              <a:tileRect/>
            </a:gra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57AAF41-72B6-474A-B221-D14653ADE910}"/>
              </a:ext>
            </a:extLst>
          </p:cNvPr>
          <p:cNvCxnSpPr>
            <a:cxnSpLocks/>
          </p:cNvCxnSpPr>
          <p:nvPr/>
        </p:nvCxnSpPr>
        <p:spPr>
          <a:xfrm>
            <a:off x="7789335" y="2775268"/>
            <a:ext cx="0" cy="1463040"/>
          </a:xfrm>
          <a:prstGeom prst="line">
            <a:avLst/>
          </a:prstGeom>
          <a:ln w="6350">
            <a:gradFill flip="none" rotWithShape="1">
              <a:gsLst>
                <a:gs pos="0">
                  <a:schemeClr val="bg1">
                    <a:lumMod val="85000"/>
                  </a:schemeClr>
                </a:gs>
                <a:gs pos="52000">
                  <a:schemeClr val="bg1">
                    <a:lumMod val="85000"/>
                  </a:schemeClr>
                </a:gs>
                <a:gs pos="100000">
                  <a:schemeClr val="bg1">
                    <a:alpha val="0"/>
                  </a:schemeClr>
                </a:gs>
              </a:gsLst>
              <a:lin ang="5400000" scaled="1"/>
              <a:tileRect/>
            </a:gra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B5847E0-CFC9-47FB-BB24-9EF580ACF2D7}"/>
              </a:ext>
            </a:extLst>
          </p:cNvPr>
          <p:cNvCxnSpPr>
            <a:cxnSpLocks/>
          </p:cNvCxnSpPr>
          <p:nvPr/>
        </p:nvCxnSpPr>
        <p:spPr>
          <a:xfrm>
            <a:off x="4062870" y="4823999"/>
            <a:ext cx="0" cy="1463040"/>
          </a:xfrm>
          <a:prstGeom prst="line">
            <a:avLst/>
          </a:prstGeom>
          <a:ln w="6350">
            <a:gradFill flip="none" rotWithShape="1">
              <a:gsLst>
                <a:gs pos="0">
                  <a:schemeClr val="bg1">
                    <a:lumMod val="85000"/>
                  </a:schemeClr>
                </a:gs>
                <a:gs pos="52000">
                  <a:schemeClr val="bg1">
                    <a:lumMod val="85000"/>
                  </a:schemeClr>
                </a:gs>
                <a:gs pos="100000">
                  <a:schemeClr val="bg1">
                    <a:alpha val="0"/>
                  </a:schemeClr>
                </a:gs>
              </a:gsLst>
              <a:lin ang="5400000" scaled="1"/>
              <a:tileRect/>
            </a:gra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6C96D7A4-345F-4807-8188-D1A01FE92E95}"/>
              </a:ext>
            </a:extLst>
          </p:cNvPr>
          <p:cNvCxnSpPr>
            <a:cxnSpLocks/>
          </p:cNvCxnSpPr>
          <p:nvPr/>
        </p:nvCxnSpPr>
        <p:spPr>
          <a:xfrm>
            <a:off x="7789334" y="4823999"/>
            <a:ext cx="0" cy="1463040"/>
          </a:xfrm>
          <a:prstGeom prst="line">
            <a:avLst/>
          </a:prstGeom>
          <a:ln w="6350">
            <a:gradFill flip="none" rotWithShape="1">
              <a:gsLst>
                <a:gs pos="0">
                  <a:schemeClr val="bg1">
                    <a:lumMod val="85000"/>
                  </a:schemeClr>
                </a:gs>
                <a:gs pos="52000">
                  <a:schemeClr val="bg1">
                    <a:lumMod val="85000"/>
                  </a:schemeClr>
                </a:gs>
                <a:gs pos="100000">
                  <a:schemeClr val="bg1">
                    <a:alpha val="0"/>
                  </a:schemeClr>
                </a:gs>
              </a:gsLst>
              <a:lin ang="5400000" scaled="1"/>
              <a:tileRect/>
            </a:gra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0" name="Text Placeholder 26">
            <a:extLst>
              <a:ext uri="{FF2B5EF4-FFF2-40B4-BE49-F238E27FC236}">
                <a16:creationId xmlns:a16="http://schemas.microsoft.com/office/drawing/2014/main" id="{A7884C4A-49D7-4F8C-A899-0778011BC7D2}"/>
              </a:ext>
            </a:extLst>
          </p:cNvPr>
          <p:cNvSpPr>
            <a:spLocks noGrp="1"/>
          </p:cNvSpPr>
          <p:nvPr>
            <p:ph type="body" sz="quarter" idx="10"/>
          </p:nvPr>
        </p:nvSpPr>
        <p:spPr>
          <a:xfrm>
            <a:off x="588263" y="1445967"/>
            <a:ext cx="11018520" cy="612648"/>
          </a:xfrm>
        </p:spPr>
        <p:txBody>
          <a:bodyPr>
            <a:noAutofit/>
          </a:bodyPr>
          <a:lstStyle>
            <a:lvl1pPr marL="0" indent="0">
              <a:buNone/>
              <a:defRPr kumimoji="0" lang="en-US" sz="1800" b="0" i="0" u="none" strike="noStrike" kern="1200" cap="none" spc="0" normalizeH="0" baseline="0" dirty="0">
                <a:ln>
                  <a:noFill/>
                </a:ln>
                <a:solidFill>
                  <a:schemeClr val="tx1"/>
                </a:solidFill>
                <a:effectLst/>
                <a:uLnTx/>
                <a:uFillTx/>
                <a:latin typeface="+mn-lt"/>
                <a:ea typeface="Times New Roman" panose="02020603050405020304" pitchFamily="18" charset="0"/>
                <a:cs typeface="Segoe UI" panose="020B0502040204020203" pitchFamily="34" charset="0"/>
              </a:defRPr>
            </a:lvl1pPr>
            <a:lvl2pPr>
              <a:defRPr/>
            </a:lvl2pPr>
            <a:lvl3pPr>
              <a:defRPr/>
            </a:lvl3pPr>
            <a:lvl4pPr>
              <a:defRPr/>
            </a:lvl4pPr>
            <a:lvl5pPr>
              <a:defRPr/>
            </a:lvl5pPr>
          </a:lstStyle>
          <a:p>
            <a:pPr marL="228600" marR="0" lvl="0" indent="-228600" algn="l" defTabSz="914400" rtl="0" eaLnBrk="1" fontAlgn="auto" latinLnBrk="0" hangingPunct="1">
              <a:lnSpc>
                <a:spcPct val="100000"/>
              </a:lnSpc>
              <a:spcBef>
                <a:spcPts val="0"/>
              </a:spcBef>
              <a:spcAft>
                <a:spcPts val="0"/>
              </a:spcAft>
              <a:buClrTx/>
              <a:buSzTx/>
              <a:tabLst/>
              <a:defRPr/>
            </a:pPr>
            <a:r>
              <a:rPr lang="en-US"/>
              <a:t>Click to edit Master text styles</a:t>
            </a:r>
          </a:p>
        </p:txBody>
      </p:sp>
      <p:sp>
        <p:nvSpPr>
          <p:cNvPr id="61" name="Text Placeholder 35">
            <a:extLst>
              <a:ext uri="{FF2B5EF4-FFF2-40B4-BE49-F238E27FC236}">
                <a16:creationId xmlns:a16="http://schemas.microsoft.com/office/drawing/2014/main" id="{33E8D39C-0217-4D7B-AD05-8B4BC9AC33C9}"/>
              </a:ext>
            </a:extLst>
          </p:cNvPr>
          <p:cNvSpPr>
            <a:spLocks noGrp="1"/>
          </p:cNvSpPr>
          <p:nvPr>
            <p:ph type="body" sz="quarter" idx="17" hasCustomPrompt="1"/>
          </p:nvPr>
        </p:nvSpPr>
        <p:spPr>
          <a:xfrm>
            <a:off x="588263" y="457200"/>
            <a:ext cx="11018520" cy="492443"/>
          </a:xfrm>
        </p:spPr>
        <p:txBody>
          <a:bodyPr>
            <a:noAutofit/>
          </a:bodyPr>
          <a:lstStyle>
            <a:lvl1pPr marL="0" indent="0" algn="l" defTabSz="932742" rtl="0" eaLnBrk="1" latinLnBrk="0" hangingPunct="1">
              <a:lnSpc>
                <a:spcPct val="100000"/>
              </a:lnSpc>
              <a:spcBef>
                <a:spcPct val="0"/>
              </a:spcBef>
              <a:buNone/>
              <a:defRPr lang="en-US" sz="3200" b="0" kern="1200" cap="none" spc="-50" baseline="0" dirty="0" smtClean="0">
                <a:ln w="3175">
                  <a:noFill/>
                </a:ln>
                <a:solidFill>
                  <a:schemeClr val="bg1"/>
                </a:solidFill>
                <a:effectLst/>
                <a:latin typeface="+mj-lt"/>
                <a:ea typeface="+mn-ea"/>
                <a:cs typeface="Segoe UI" pitchFamily="34" charset="0"/>
              </a:defRPr>
            </a:lvl1pPr>
            <a:lvl2pPr marL="228600" indent="0" algn="l" defTabSz="932742" rtl="0" eaLnBrk="1" latinLnBrk="0" hangingPunct="1">
              <a:lnSpc>
                <a:spcPct val="100000"/>
              </a:lnSpc>
              <a:spcBef>
                <a:spcPct val="0"/>
              </a:spcBef>
              <a:buNone/>
              <a:defRPr lang="en-US" sz="3200" b="0" kern="1200" cap="none" spc="-50" baseline="0" dirty="0" smtClean="0">
                <a:ln w="3175">
                  <a:noFill/>
                </a:ln>
                <a:solidFill>
                  <a:schemeClr val="bg1"/>
                </a:solidFill>
                <a:effectLst/>
                <a:latin typeface="+mj-lt"/>
                <a:ea typeface="+mn-ea"/>
                <a:cs typeface="Segoe UI" pitchFamily="34" charset="0"/>
              </a:defRPr>
            </a:lvl2pPr>
            <a:lvl3pPr marL="457200" indent="0" algn="l" defTabSz="932742" rtl="0" eaLnBrk="1" latinLnBrk="0" hangingPunct="1">
              <a:lnSpc>
                <a:spcPct val="100000"/>
              </a:lnSpc>
              <a:spcBef>
                <a:spcPct val="0"/>
              </a:spcBef>
              <a:buNone/>
              <a:defRPr lang="en-US" sz="3200" b="0" kern="1200" cap="none" spc="-50" baseline="0" dirty="0" smtClean="0">
                <a:ln w="3175">
                  <a:noFill/>
                </a:ln>
                <a:solidFill>
                  <a:schemeClr val="bg1"/>
                </a:solidFill>
                <a:effectLst/>
                <a:latin typeface="+mj-lt"/>
                <a:ea typeface="+mn-ea"/>
                <a:cs typeface="Segoe UI" pitchFamily="34" charset="0"/>
              </a:defRPr>
            </a:lvl3pPr>
            <a:lvl4pPr marL="661988" indent="0" algn="l" defTabSz="932742" rtl="0" eaLnBrk="1" latinLnBrk="0" hangingPunct="1">
              <a:lnSpc>
                <a:spcPct val="100000"/>
              </a:lnSpc>
              <a:spcBef>
                <a:spcPct val="0"/>
              </a:spcBef>
              <a:buNone/>
              <a:defRPr lang="en-US" sz="3200" b="0" kern="1200" cap="none" spc="-50" baseline="0" dirty="0" smtClean="0">
                <a:ln w="3175">
                  <a:noFill/>
                </a:ln>
                <a:solidFill>
                  <a:schemeClr val="bg1"/>
                </a:solidFill>
                <a:effectLst/>
                <a:latin typeface="+mj-lt"/>
                <a:ea typeface="+mn-ea"/>
                <a:cs typeface="Segoe UI" pitchFamily="34" charset="0"/>
              </a:defRPr>
            </a:lvl4pPr>
            <a:lvl5pPr marL="855663" indent="0" algn="l" defTabSz="932742" rtl="0" eaLnBrk="1" latinLnBrk="0" hangingPunct="1">
              <a:lnSpc>
                <a:spcPct val="100000"/>
              </a:lnSpc>
              <a:spcBef>
                <a:spcPct val="0"/>
              </a:spcBef>
              <a:buNone/>
              <a:defRPr lang="en-US" sz="3200" b="0" kern="1200" cap="none" spc="-50" baseline="0" dirty="0" smtClean="0">
                <a:ln w="3175">
                  <a:noFill/>
                </a:ln>
                <a:solidFill>
                  <a:schemeClr val="bg1"/>
                </a:solidFill>
                <a:effectLst/>
                <a:latin typeface="+mj-lt"/>
                <a:ea typeface="+mn-ea"/>
                <a:cs typeface="Segoe UI" pitchFamily="34" charset="0"/>
              </a:defRPr>
            </a:lvl5pPr>
          </a:lstStyle>
          <a:p>
            <a:pPr lvl="0"/>
            <a:r>
              <a:rPr kumimoji="0" lang="en-IN" sz="3200" b="0" i="0" u="none" strike="noStrike" kern="1200" cap="none" spc="-50" normalizeH="0" baseline="0" noProof="0">
                <a:ln w="3175">
                  <a:noFill/>
                </a:ln>
                <a:solidFill>
                  <a:srgbClr val="FFFFFF"/>
                </a:solidFill>
                <a:effectLst/>
                <a:uLnTx/>
                <a:uFillTx/>
                <a:latin typeface="+mj-lt"/>
                <a:ea typeface="+mn-ea"/>
                <a:cs typeface="Segoe UI" pitchFamily="34" charset="0"/>
              </a:rPr>
              <a:t>Title</a:t>
            </a:r>
            <a:endParaRPr lang="en-US"/>
          </a:p>
        </p:txBody>
      </p:sp>
      <p:sp>
        <p:nvSpPr>
          <p:cNvPr id="62" name="Text Placeholder 26">
            <a:extLst>
              <a:ext uri="{FF2B5EF4-FFF2-40B4-BE49-F238E27FC236}">
                <a16:creationId xmlns:a16="http://schemas.microsoft.com/office/drawing/2014/main" id="{754F37BF-EB61-4BAE-9357-9417DE1792A6}"/>
              </a:ext>
            </a:extLst>
          </p:cNvPr>
          <p:cNvSpPr>
            <a:spLocks noGrp="1"/>
          </p:cNvSpPr>
          <p:nvPr>
            <p:ph type="body" sz="quarter" idx="18" hasCustomPrompt="1"/>
          </p:nvPr>
        </p:nvSpPr>
        <p:spPr>
          <a:xfrm>
            <a:off x="609598" y="2737713"/>
            <a:ext cx="3182112" cy="1033272"/>
          </a:xfrm>
        </p:spPr>
        <p:txBody>
          <a:bodyPr lIns="0" tIns="0" rIns="0" bIns="0">
            <a:noAutofit/>
          </a:bodyPr>
          <a:lstStyle>
            <a:lvl1pPr marL="0" indent="0">
              <a:buNone/>
              <a:defRPr lang="en-US" sz="1600" kern="1200" dirty="0" smtClean="0">
                <a:solidFill>
                  <a:schemeClr val="tx1"/>
                </a:solidFill>
                <a:latin typeface="+mn-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14367" rtl="0" eaLnBrk="1" fontAlgn="auto" latinLnBrk="0" hangingPunct="1">
              <a:lnSpc>
                <a:spcPct val="100000"/>
              </a:lnSpc>
              <a:spcBef>
                <a:spcPts val="600"/>
              </a:spcBef>
              <a:spcAft>
                <a:spcPts val="0"/>
              </a:spcAft>
              <a:buClrTx/>
              <a:buSzPct val="100000"/>
              <a:tabLst/>
              <a:defRPr/>
            </a:pPr>
            <a:r>
              <a:rPr lang="en-US"/>
              <a:t>Click to edit text styles</a:t>
            </a:r>
          </a:p>
        </p:txBody>
      </p:sp>
      <p:sp>
        <p:nvSpPr>
          <p:cNvPr id="63" name="Text Placeholder 26">
            <a:extLst>
              <a:ext uri="{FF2B5EF4-FFF2-40B4-BE49-F238E27FC236}">
                <a16:creationId xmlns:a16="http://schemas.microsoft.com/office/drawing/2014/main" id="{BADDA448-7CC4-4F3D-95DD-D80131F68714}"/>
              </a:ext>
            </a:extLst>
          </p:cNvPr>
          <p:cNvSpPr>
            <a:spLocks noGrp="1"/>
          </p:cNvSpPr>
          <p:nvPr>
            <p:ph type="body" sz="quarter" idx="19" hasCustomPrompt="1"/>
          </p:nvPr>
        </p:nvSpPr>
        <p:spPr>
          <a:xfrm>
            <a:off x="4336063" y="2737713"/>
            <a:ext cx="3182112" cy="1033272"/>
          </a:xfrm>
        </p:spPr>
        <p:txBody>
          <a:bodyPr lIns="0" tIns="0" rIns="0" bIns="0">
            <a:noAutofit/>
          </a:bodyPr>
          <a:lstStyle>
            <a:lvl1pPr marL="0" indent="0">
              <a:buNone/>
              <a:defRPr lang="en-US" sz="1600" kern="1200" dirty="0" smtClean="0">
                <a:solidFill>
                  <a:schemeClr val="tx1"/>
                </a:solidFill>
                <a:latin typeface="+mn-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14367" rtl="0" eaLnBrk="1" fontAlgn="auto" latinLnBrk="0" hangingPunct="1">
              <a:lnSpc>
                <a:spcPct val="100000"/>
              </a:lnSpc>
              <a:spcBef>
                <a:spcPts val="600"/>
              </a:spcBef>
              <a:spcAft>
                <a:spcPts val="0"/>
              </a:spcAft>
              <a:buClrTx/>
              <a:buSzPct val="100000"/>
              <a:tabLst/>
              <a:defRPr/>
            </a:pPr>
            <a:r>
              <a:rPr lang="en-US"/>
              <a:t>Click to edit text styles</a:t>
            </a:r>
          </a:p>
        </p:txBody>
      </p:sp>
      <p:sp>
        <p:nvSpPr>
          <p:cNvPr id="64" name="Text Placeholder 26">
            <a:extLst>
              <a:ext uri="{FF2B5EF4-FFF2-40B4-BE49-F238E27FC236}">
                <a16:creationId xmlns:a16="http://schemas.microsoft.com/office/drawing/2014/main" id="{992C8602-605D-4A7A-BDE5-692017CF3226}"/>
              </a:ext>
            </a:extLst>
          </p:cNvPr>
          <p:cNvSpPr>
            <a:spLocks noGrp="1"/>
          </p:cNvSpPr>
          <p:nvPr>
            <p:ph type="body" sz="quarter" idx="20" hasCustomPrompt="1"/>
          </p:nvPr>
        </p:nvSpPr>
        <p:spPr>
          <a:xfrm>
            <a:off x="8062528" y="2737713"/>
            <a:ext cx="3182112" cy="1033272"/>
          </a:xfrm>
        </p:spPr>
        <p:txBody>
          <a:bodyPr lIns="0" tIns="0" rIns="0" bIns="0">
            <a:noAutofit/>
          </a:bodyPr>
          <a:lstStyle>
            <a:lvl1pPr marL="0" indent="0">
              <a:buNone/>
              <a:defRPr lang="en-US" sz="1600" kern="1200" dirty="0" smtClean="0">
                <a:solidFill>
                  <a:schemeClr val="tx1"/>
                </a:solidFill>
                <a:latin typeface="+mn-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14367" rtl="0" eaLnBrk="1" fontAlgn="auto" latinLnBrk="0" hangingPunct="1">
              <a:lnSpc>
                <a:spcPct val="100000"/>
              </a:lnSpc>
              <a:spcBef>
                <a:spcPts val="600"/>
              </a:spcBef>
              <a:spcAft>
                <a:spcPts val="0"/>
              </a:spcAft>
              <a:buClrTx/>
              <a:buSzPct val="100000"/>
              <a:tabLst/>
              <a:defRPr/>
            </a:pPr>
            <a:r>
              <a:rPr lang="en-US"/>
              <a:t>Click to edit text styles</a:t>
            </a:r>
          </a:p>
        </p:txBody>
      </p:sp>
      <p:sp>
        <p:nvSpPr>
          <p:cNvPr id="65" name="Text Placeholder 26">
            <a:extLst>
              <a:ext uri="{FF2B5EF4-FFF2-40B4-BE49-F238E27FC236}">
                <a16:creationId xmlns:a16="http://schemas.microsoft.com/office/drawing/2014/main" id="{BEB59569-747B-4E65-9D5E-62629AE982FE}"/>
              </a:ext>
            </a:extLst>
          </p:cNvPr>
          <p:cNvSpPr>
            <a:spLocks noGrp="1"/>
          </p:cNvSpPr>
          <p:nvPr>
            <p:ph type="body" sz="quarter" idx="21" hasCustomPrompt="1"/>
          </p:nvPr>
        </p:nvSpPr>
        <p:spPr>
          <a:xfrm>
            <a:off x="4336063" y="4820959"/>
            <a:ext cx="3182112" cy="1033272"/>
          </a:xfrm>
        </p:spPr>
        <p:txBody>
          <a:bodyPr lIns="0" tIns="0" rIns="0" bIns="0">
            <a:noAutofit/>
          </a:bodyPr>
          <a:lstStyle>
            <a:lvl1pPr marL="0" indent="0">
              <a:buNone/>
              <a:defRPr lang="en-US" sz="1600" kern="1200" dirty="0" smtClean="0">
                <a:solidFill>
                  <a:schemeClr val="tx1"/>
                </a:solidFill>
                <a:latin typeface="+mn-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14367" rtl="0" eaLnBrk="1" fontAlgn="auto" latinLnBrk="0" hangingPunct="1">
              <a:lnSpc>
                <a:spcPct val="100000"/>
              </a:lnSpc>
              <a:spcBef>
                <a:spcPts val="600"/>
              </a:spcBef>
              <a:spcAft>
                <a:spcPts val="0"/>
              </a:spcAft>
              <a:buClrTx/>
              <a:buSzPct val="100000"/>
              <a:tabLst/>
              <a:defRPr/>
            </a:pPr>
            <a:r>
              <a:rPr lang="en-US"/>
              <a:t>Click to edit text styles</a:t>
            </a:r>
          </a:p>
        </p:txBody>
      </p:sp>
      <p:sp>
        <p:nvSpPr>
          <p:cNvPr id="66" name="Text Placeholder 26">
            <a:extLst>
              <a:ext uri="{FF2B5EF4-FFF2-40B4-BE49-F238E27FC236}">
                <a16:creationId xmlns:a16="http://schemas.microsoft.com/office/drawing/2014/main" id="{180EA6AD-E34D-4C87-91E8-009EC5A3EFBB}"/>
              </a:ext>
            </a:extLst>
          </p:cNvPr>
          <p:cNvSpPr>
            <a:spLocks noGrp="1"/>
          </p:cNvSpPr>
          <p:nvPr>
            <p:ph type="body" sz="quarter" idx="22" hasCustomPrompt="1"/>
          </p:nvPr>
        </p:nvSpPr>
        <p:spPr>
          <a:xfrm>
            <a:off x="609599" y="4820959"/>
            <a:ext cx="3182112" cy="1033272"/>
          </a:xfrm>
        </p:spPr>
        <p:txBody>
          <a:bodyPr lIns="0" tIns="0" rIns="0" bIns="0">
            <a:noAutofit/>
          </a:bodyPr>
          <a:lstStyle>
            <a:lvl1pPr marL="0" indent="0">
              <a:buNone/>
              <a:defRPr lang="en-US" sz="1600" kern="1200" dirty="0" smtClean="0">
                <a:solidFill>
                  <a:schemeClr val="tx1"/>
                </a:solidFill>
                <a:latin typeface="+mn-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14367" rtl="0" eaLnBrk="1" fontAlgn="auto" latinLnBrk="0" hangingPunct="1">
              <a:lnSpc>
                <a:spcPct val="100000"/>
              </a:lnSpc>
              <a:spcBef>
                <a:spcPts val="600"/>
              </a:spcBef>
              <a:spcAft>
                <a:spcPts val="0"/>
              </a:spcAft>
              <a:buClrTx/>
              <a:buSzPct val="100000"/>
              <a:tabLst/>
              <a:defRPr/>
            </a:pPr>
            <a:r>
              <a:rPr lang="en-US"/>
              <a:t>Click to edit text styles</a:t>
            </a:r>
          </a:p>
        </p:txBody>
      </p:sp>
      <p:sp>
        <p:nvSpPr>
          <p:cNvPr id="67" name="Text Placeholder 26">
            <a:extLst>
              <a:ext uri="{FF2B5EF4-FFF2-40B4-BE49-F238E27FC236}">
                <a16:creationId xmlns:a16="http://schemas.microsoft.com/office/drawing/2014/main" id="{DEFA8996-96D9-41D6-94C3-DCD365376F0D}"/>
              </a:ext>
            </a:extLst>
          </p:cNvPr>
          <p:cNvSpPr>
            <a:spLocks noGrp="1"/>
          </p:cNvSpPr>
          <p:nvPr>
            <p:ph type="body" sz="quarter" idx="23" hasCustomPrompt="1"/>
          </p:nvPr>
        </p:nvSpPr>
        <p:spPr>
          <a:xfrm>
            <a:off x="8062528" y="4820959"/>
            <a:ext cx="3182112" cy="1033272"/>
          </a:xfrm>
        </p:spPr>
        <p:txBody>
          <a:bodyPr lIns="0" tIns="0" rIns="0" bIns="0">
            <a:noAutofit/>
          </a:bodyPr>
          <a:lstStyle>
            <a:lvl1pPr marL="0" indent="0">
              <a:buNone/>
              <a:defRPr lang="en-US" sz="1600" kern="1200" dirty="0" smtClean="0">
                <a:solidFill>
                  <a:schemeClr val="tx1"/>
                </a:solidFill>
                <a:latin typeface="+mn-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14367" rtl="0" eaLnBrk="1" fontAlgn="auto" latinLnBrk="0" hangingPunct="1">
              <a:lnSpc>
                <a:spcPct val="100000"/>
              </a:lnSpc>
              <a:spcBef>
                <a:spcPts val="600"/>
              </a:spcBef>
              <a:spcAft>
                <a:spcPts val="0"/>
              </a:spcAft>
              <a:buClrTx/>
              <a:buSzPct val="100000"/>
              <a:tabLst/>
              <a:defRPr/>
            </a:pPr>
            <a:r>
              <a:rPr lang="en-US"/>
              <a:t>Click to edit text styles</a:t>
            </a:r>
          </a:p>
        </p:txBody>
      </p:sp>
      <p:sp>
        <p:nvSpPr>
          <p:cNvPr id="68" name="Text Placeholder 26">
            <a:extLst>
              <a:ext uri="{FF2B5EF4-FFF2-40B4-BE49-F238E27FC236}">
                <a16:creationId xmlns:a16="http://schemas.microsoft.com/office/drawing/2014/main" id="{332CA4B7-B017-4C20-9235-304DC45EE2EC}"/>
              </a:ext>
            </a:extLst>
          </p:cNvPr>
          <p:cNvSpPr>
            <a:spLocks noGrp="1"/>
          </p:cNvSpPr>
          <p:nvPr>
            <p:ph type="body" sz="quarter" idx="24" hasCustomPrompt="1"/>
          </p:nvPr>
        </p:nvSpPr>
        <p:spPr>
          <a:xfrm>
            <a:off x="1123949" y="2302482"/>
            <a:ext cx="2350301" cy="246888"/>
          </a:xfrm>
        </p:spPr>
        <p:txBody>
          <a:bodyPr lIns="0" tIns="0" rIns="0" bIns="0">
            <a:noAutofit/>
          </a:bodyPr>
          <a:lstStyle>
            <a:lvl1pPr marL="0" indent="0">
              <a:buNone/>
              <a:defRPr lang="en-US" sz="1600" kern="1200" dirty="0" smtClean="0">
                <a:solidFill>
                  <a:schemeClr val="accent1"/>
                </a:solidFill>
                <a:latin typeface="+mj-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32472" rtl="0" eaLnBrk="1" fontAlgn="base" latinLnBrk="0" hangingPunct="1">
              <a:lnSpc>
                <a:spcPct val="100000"/>
              </a:lnSpc>
              <a:spcBef>
                <a:spcPct val="0"/>
              </a:spcBef>
              <a:spcAft>
                <a:spcPct val="0"/>
              </a:spcAft>
              <a:buClrTx/>
              <a:buSzPct val="100000"/>
              <a:tabLst/>
              <a:defRPr/>
            </a:pPr>
            <a:r>
              <a:rPr lang="en-US"/>
              <a:t>CLICK TO EDIT TEXT</a:t>
            </a:r>
          </a:p>
        </p:txBody>
      </p:sp>
      <p:sp>
        <p:nvSpPr>
          <p:cNvPr id="69" name="Text Placeholder 26">
            <a:extLst>
              <a:ext uri="{FF2B5EF4-FFF2-40B4-BE49-F238E27FC236}">
                <a16:creationId xmlns:a16="http://schemas.microsoft.com/office/drawing/2014/main" id="{92D59F05-E3C1-41B3-9BDA-46A2B7533BFA}"/>
              </a:ext>
            </a:extLst>
          </p:cNvPr>
          <p:cNvSpPr>
            <a:spLocks noGrp="1"/>
          </p:cNvSpPr>
          <p:nvPr>
            <p:ph type="body" sz="quarter" idx="25" hasCustomPrompt="1"/>
          </p:nvPr>
        </p:nvSpPr>
        <p:spPr>
          <a:xfrm>
            <a:off x="4861924" y="2302482"/>
            <a:ext cx="2350301" cy="246888"/>
          </a:xfrm>
        </p:spPr>
        <p:txBody>
          <a:bodyPr lIns="0" tIns="0" rIns="0" bIns="0">
            <a:noAutofit/>
          </a:bodyPr>
          <a:lstStyle>
            <a:lvl1pPr marL="0" indent="0">
              <a:buNone/>
              <a:defRPr lang="en-US" sz="1600" kern="1200" dirty="0" smtClean="0">
                <a:solidFill>
                  <a:schemeClr val="accent1"/>
                </a:solidFill>
                <a:latin typeface="+mj-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32472" rtl="0" eaLnBrk="1" fontAlgn="base" latinLnBrk="0" hangingPunct="1">
              <a:lnSpc>
                <a:spcPct val="100000"/>
              </a:lnSpc>
              <a:spcBef>
                <a:spcPct val="0"/>
              </a:spcBef>
              <a:spcAft>
                <a:spcPct val="0"/>
              </a:spcAft>
              <a:buClrTx/>
              <a:buSzPct val="100000"/>
              <a:tabLst/>
              <a:defRPr/>
            </a:pPr>
            <a:r>
              <a:rPr lang="en-US"/>
              <a:t>CLICK TO EDIT TEXT</a:t>
            </a:r>
          </a:p>
        </p:txBody>
      </p:sp>
      <p:sp>
        <p:nvSpPr>
          <p:cNvPr id="70" name="Text Placeholder 26">
            <a:extLst>
              <a:ext uri="{FF2B5EF4-FFF2-40B4-BE49-F238E27FC236}">
                <a16:creationId xmlns:a16="http://schemas.microsoft.com/office/drawing/2014/main" id="{64DC8C46-F2F6-4934-90AB-A1F099FC5766}"/>
              </a:ext>
            </a:extLst>
          </p:cNvPr>
          <p:cNvSpPr>
            <a:spLocks noGrp="1"/>
          </p:cNvSpPr>
          <p:nvPr>
            <p:ph type="body" sz="quarter" idx="26" hasCustomPrompt="1"/>
          </p:nvPr>
        </p:nvSpPr>
        <p:spPr>
          <a:xfrm>
            <a:off x="8576878" y="2302482"/>
            <a:ext cx="2350301" cy="246888"/>
          </a:xfrm>
        </p:spPr>
        <p:txBody>
          <a:bodyPr lIns="0" tIns="0" rIns="0" bIns="0">
            <a:noAutofit/>
          </a:bodyPr>
          <a:lstStyle>
            <a:lvl1pPr marL="0" indent="0">
              <a:buNone/>
              <a:defRPr lang="en-US" sz="1600" kern="1200" dirty="0" smtClean="0">
                <a:solidFill>
                  <a:schemeClr val="accent1"/>
                </a:solidFill>
                <a:latin typeface="+mj-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32472" rtl="0" eaLnBrk="1" fontAlgn="base" latinLnBrk="0" hangingPunct="1">
              <a:lnSpc>
                <a:spcPct val="100000"/>
              </a:lnSpc>
              <a:spcBef>
                <a:spcPct val="0"/>
              </a:spcBef>
              <a:spcAft>
                <a:spcPct val="0"/>
              </a:spcAft>
              <a:buClrTx/>
              <a:buSzPct val="100000"/>
              <a:tabLst/>
              <a:defRPr/>
            </a:pPr>
            <a:r>
              <a:rPr lang="en-US"/>
              <a:t>CLICK TO EDIT TEXT</a:t>
            </a:r>
          </a:p>
        </p:txBody>
      </p:sp>
      <p:sp>
        <p:nvSpPr>
          <p:cNvPr id="71" name="Text Placeholder 26">
            <a:extLst>
              <a:ext uri="{FF2B5EF4-FFF2-40B4-BE49-F238E27FC236}">
                <a16:creationId xmlns:a16="http://schemas.microsoft.com/office/drawing/2014/main" id="{6A203CB6-4E2F-40FF-B62E-1E0E1EA59042}"/>
              </a:ext>
            </a:extLst>
          </p:cNvPr>
          <p:cNvSpPr>
            <a:spLocks noGrp="1"/>
          </p:cNvSpPr>
          <p:nvPr>
            <p:ph type="body" sz="quarter" idx="27" hasCustomPrompt="1"/>
          </p:nvPr>
        </p:nvSpPr>
        <p:spPr>
          <a:xfrm>
            <a:off x="1123949" y="4306763"/>
            <a:ext cx="2350301" cy="246888"/>
          </a:xfrm>
        </p:spPr>
        <p:txBody>
          <a:bodyPr lIns="0" tIns="0" rIns="0" bIns="0">
            <a:noAutofit/>
          </a:bodyPr>
          <a:lstStyle>
            <a:lvl1pPr marL="0" indent="0">
              <a:buNone/>
              <a:defRPr lang="en-US" sz="1600" kern="1200" dirty="0" smtClean="0">
                <a:solidFill>
                  <a:schemeClr val="accent1"/>
                </a:solidFill>
                <a:latin typeface="+mj-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32472" rtl="0" eaLnBrk="1" fontAlgn="base" latinLnBrk="0" hangingPunct="1">
              <a:lnSpc>
                <a:spcPct val="100000"/>
              </a:lnSpc>
              <a:spcBef>
                <a:spcPct val="0"/>
              </a:spcBef>
              <a:spcAft>
                <a:spcPct val="0"/>
              </a:spcAft>
              <a:buClrTx/>
              <a:buSzPct val="100000"/>
              <a:tabLst/>
              <a:defRPr/>
            </a:pPr>
            <a:r>
              <a:rPr lang="en-US"/>
              <a:t>CLICK TO EDIT TEXT</a:t>
            </a:r>
          </a:p>
        </p:txBody>
      </p:sp>
      <p:sp>
        <p:nvSpPr>
          <p:cNvPr id="72" name="Text Placeholder 26">
            <a:extLst>
              <a:ext uri="{FF2B5EF4-FFF2-40B4-BE49-F238E27FC236}">
                <a16:creationId xmlns:a16="http://schemas.microsoft.com/office/drawing/2014/main" id="{5FF40506-3D49-4530-A766-1AE04A107AA6}"/>
              </a:ext>
            </a:extLst>
          </p:cNvPr>
          <p:cNvSpPr>
            <a:spLocks noGrp="1"/>
          </p:cNvSpPr>
          <p:nvPr>
            <p:ph type="body" sz="quarter" idx="28" hasCustomPrompt="1"/>
          </p:nvPr>
        </p:nvSpPr>
        <p:spPr>
          <a:xfrm>
            <a:off x="4861924" y="4306763"/>
            <a:ext cx="2350301" cy="246888"/>
          </a:xfrm>
        </p:spPr>
        <p:txBody>
          <a:bodyPr lIns="0" tIns="0" rIns="0" bIns="0">
            <a:noAutofit/>
          </a:bodyPr>
          <a:lstStyle>
            <a:lvl1pPr marL="0" indent="0">
              <a:buNone/>
              <a:defRPr lang="en-US" sz="1600" kern="1200" dirty="0" smtClean="0">
                <a:solidFill>
                  <a:schemeClr val="accent1"/>
                </a:solidFill>
                <a:latin typeface="+mj-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32472" rtl="0" eaLnBrk="1" fontAlgn="base" latinLnBrk="0" hangingPunct="1">
              <a:lnSpc>
                <a:spcPct val="100000"/>
              </a:lnSpc>
              <a:spcBef>
                <a:spcPct val="0"/>
              </a:spcBef>
              <a:spcAft>
                <a:spcPct val="0"/>
              </a:spcAft>
              <a:buClrTx/>
              <a:buSzPct val="100000"/>
              <a:tabLst/>
              <a:defRPr/>
            </a:pPr>
            <a:r>
              <a:rPr lang="en-US"/>
              <a:t>CLICK TO EDIT TEXT</a:t>
            </a:r>
          </a:p>
        </p:txBody>
      </p:sp>
      <p:sp>
        <p:nvSpPr>
          <p:cNvPr id="73" name="Text Placeholder 26">
            <a:extLst>
              <a:ext uri="{FF2B5EF4-FFF2-40B4-BE49-F238E27FC236}">
                <a16:creationId xmlns:a16="http://schemas.microsoft.com/office/drawing/2014/main" id="{CDFDF696-09CB-4948-999F-4BFF08E27811}"/>
              </a:ext>
            </a:extLst>
          </p:cNvPr>
          <p:cNvSpPr>
            <a:spLocks noGrp="1"/>
          </p:cNvSpPr>
          <p:nvPr>
            <p:ph type="body" sz="quarter" idx="29" hasCustomPrompt="1"/>
          </p:nvPr>
        </p:nvSpPr>
        <p:spPr>
          <a:xfrm>
            <a:off x="8576878" y="4306763"/>
            <a:ext cx="2350301" cy="246888"/>
          </a:xfrm>
        </p:spPr>
        <p:txBody>
          <a:bodyPr lIns="0" tIns="0" rIns="0" bIns="0">
            <a:noAutofit/>
          </a:bodyPr>
          <a:lstStyle>
            <a:lvl1pPr marL="0" indent="0">
              <a:buNone/>
              <a:defRPr lang="en-US" sz="1600" kern="1200" dirty="0" smtClean="0">
                <a:solidFill>
                  <a:schemeClr val="accent1"/>
                </a:solidFill>
                <a:latin typeface="+mj-lt"/>
                <a:ea typeface="+mn-ea"/>
                <a:cs typeface="Segoe UI Semibold" panose="020B0702040204020203" pitchFamily="34" charset="0"/>
              </a:defRPr>
            </a:lvl1pPr>
            <a:lvl2pPr>
              <a:defRPr/>
            </a:lvl2pPr>
            <a:lvl3pPr>
              <a:defRPr/>
            </a:lvl3pPr>
            <a:lvl4pPr>
              <a:defRPr/>
            </a:lvl4pPr>
            <a:lvl5pPr>
              <a:defRPr/>
            </a:lvl5pPr>
          </a:lstStyle>
          <a:p>
            <a:pPr marL="0" marR="0" lvl="0" indent="-228600" algn="l" defTabSz="932472" rtl="0" eaLnBrk="1" fontAlgn="base" latinLnBrk="0" hangingPunct="1">
              <a:lnSpc>
                <a:spcPct val="100000"/>
              </a:lnSpc>
              <a:spcBef>
                <a:spcPct val="0"/>
              </a:spcBef>
              <a:spcAft>
                <a:spcPct val="0"/>
              </a:spcAft>
              <a:buClrTx/>
              <a:buSzPct val="100000"/>
              <a:tabLst/>
              <a:defRPr/>
            </a:pPr>
            <a:r>
              <a:rPr lang="en-US"/>
              <a:t>CLICK TO EDIT TEXT</a:t>
            </a:r>
          </a:p>
        </p:txBody>
      </p:sp>
    </p:spTree>
    <p:extLst>
      <p:ext uri="{BB962C8B-B14F-4D97-AF65-F5344CB8AC3E}">
        <p14:creationId xmlns:p14="http://schemas.microsoft.com/office/powerpoint/2010/main" val="1062338910"/>
      </p:ext>
    </p:extLst>
  </p:cSld>
  <p:clrMapOvr>
    <a:masterClrMapping/>
  </p:clrMapOvr>
  <p:transition>
    <p:fade/>
  </p:transition>
  <p:hf hd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itle square photo">
    <p:bg>
      <p:bgPr>
        <a:solidFill>
          <a:schemeClr val="bg2"/>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black">
          <a:xfrm>
            <a:off x="584200" y="585788"/>
            <a:ext cx="1366245"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accent1">
                    <a:lumMod val="40000"/>
                    <a:lumOff val="60000"/>
                  </a:schemeClr>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a:t>
            </a:r>
          </a:p>
        </p:txBody>
      </p:sp>
      <p:pic>
        <p:nvPicPr>
          <p:cNvPr id="6" name="Picture 5">
            <a:extLst>
              <a:ext uri="{FF2B5EF4-FFF2-40B4-BE49-F238E27FC236}">
                <a16:creationId xmlns:a16="http://schemas.microsoft.com/office/drawing/2014/main" id="{C5E358BF-C649-C84B-AE9E-7E2FD6E1E264}"/>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a:stretch/>
        </p:blipFill>
        <p:spPr>
          <a:xfrm>
            <a:off x="6096000" y="0"/>
            <a:ext cx="6096000" cy="6858000"/>
          </a:xfrm>
          <a:prstGeom prst="rect">
            <a:avLst/>
          </a:prstGeom>
        </p:spPr>
      </p:pic>
    </p:spTree>
    <p:extLst>
      <p:ext uri="{BB962C8B-B14F-4D97-AF65-F5344CB8AC3E}">
        <p14:creationId xmlns:p14="http://schemas.microsoft.com/office/powerpoint/2010/main" val="7298422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Process Slide_8">
    <p:spTree>
      <p:nvGrpSpPr>
        <p:cNvPr id="1" name=""/>
        <p:cNvGrpSpPr/>
        <p:nvPr/>
      </p:nvGrpSpPr>
      <p:grpSpPr>
        <a:xfrm>
          <a:off x="0" y="0"/>
          <a:ext cx="0" cy="0"/>
          <a:chOff x="0" y="0"/>
          <a:chExt cx="0" cy="0"/>
        </a:xfrm>
      </p:grpSpPr>
      <p:sp>
        <p:nvSpPr>
          <p:cNvPr id="88" name="Freeform: Shape 87">
            <a:extLst>
              <a:ext uri="{FF2B5EF4-FFF2-40B4-BE49-F238E27FC236}">
                <a16:creationId xmlns:a16="http://schemas.microsoft.com/office/drawing/2014/main" id="{87CC782D-A262-478C-92C6-A9E3BC0CB5C0}"/>
              </a:ext>
            </a:extLst>
          </p:cNvPr>
          <p:cNvSpPr/>
          <p:nvPr/>
        </p:nvSpPr>
        <p:spPr bwMode="auto">
          <a:xfrm>
            <a:off x="1" y="1"/>
            <a:ext cx="11621728" cy="1284515"/>
          </a:xfrm>
          <a:custGeom>
            <a:avLst/>
            <a:gdLst>
              <a:gd name="connsiteX0" fmla="*/ 0 w 11621728"/>
              <a:gd name="connsiteY0" fmla="*/ 0 h 1284515"/>
              <a:gd name="connsiteX1" fmla="*/ 2355808 w 11621728"/>
              <a:gd name="connsiteY1" fmla="*/ 0 h 1284515"/>
              <a:gd name="connsiteX2" fmla="*/ 7310985 w 11621728"/>
              <a:gd name="connsiteY2" fmla="*/ 0 h 1284515"/>
              <a:gd name="connsiteX3" fmla="*/ 11621728 w 11621728"/>
              <a:gd name="connsiteY3" fmla="*/ 0 h 1284515"/>
              <a:gd name="connsiteX4" fmla="*/ 11187847 w 11621728"/>
              <a:gd name="connsiteY4" fmla="*/ 1284515 h 1284515"/>
              <a:gd name="connsiteX5" fmla="*/ 0 w 11621728"/>
              <a:gd name="connsiteY5" fmla="*/ 1284515 h 128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21728" h="1284515">
                <a:moveTo>
                  <a:pt x="0" y="0"/>
                </a:moveTo>
                <a:lnTo>
                  <a:pt x="2355808" y="0"/>
                </a:lnTo>
                <a:lnTo>
                  <a:pt x="7310985" y="0"/>
                </a:lnTo>
                <a:lnTo>
                  <a:pt x="11621728" y="0"/>
                </a:lnTo>
                <a:lnTo>
                  <a:pt x="11187847" y="1284515"/>
                </a:lnTo>
                <a:lnTo>
                  <a:pt x="0" y="1284515"/>
                </a:lnTo>
                <a:close/>
              </a:path>
            </a:pathLst>
          </a:cu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9" name="Parallelogram 88">
            <a:extLst>
              <a:ext uri="{FF2B5EF4-FFF2-40B4-BE49-F238E27FC236}">
                <a16:creationId xmlns:a16="http://schemas.microsoft.com/office/drawing/2014/main" id="{1E289D10-CD16-4D99-9F30-7C9E1B9A1815}"/>
              </a:ext>
            </a:extLst>
          </p:cNvPr>
          <p:cNvSpPr/>
          <p:nvPr/>
        </p:nvSpPr>
        <p:spPr bwMode="auto">
          <a:xfrm>
            <a:off x="11085131" y="0"/>
            <a:ext cx="1106869" cy="1284515"/>
          </a:xfrm>
          <a:prstGeom prst="parallelogram">
            <a:avLst>
              <a:gd name="adj" fmla="val 4808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8" name="Title 1">
            <a:extLst>
              <a:ext uri="{FF2B5EF4-FFF2-40B4-BE49-F238E27FC236}">
                <a16:creationId xmlns:a16="http://schemas.microsoft.com/office/drawing/2014/main" id="{5F0BDC95-1130-47D2-A868-56E633A61972}"/>
              </a:ext>
            </a:extLst>
          </p:cNvPr>
          <p:cNvSpPr>
            <a:spLocks noGrp="1"/>
          </p:cNvSpPr>
          <p:nvPr>
            <p:ph type="title" hasCustomPrompt="1"/>
          </p:nvPr>
        </p:nvSpPr>
        <p:spPr>
          <a:xfrm>
            <a:off x="588263" y="254000"/>
            <a:ext cx="11018520" cy="492443"/>
          </a:xfrm>
        </p:spPr>
        <p:txBody>
          <a:bodyPr/>
          <a:lstStyle>
            <a:lvl1pPr>
              <a:defRPr>
                <a:solidFill>
                  <a:schemeClr val="bg1"/>
                </a:solidFill>
              </a:defRPr>
            </a:lvl1pPr>
          </a:lstStyle>
          <a:p>
            <a:r>
              <a:rPr lang="pt-BR"/>
              <a:t>Title</a:t>
            </a:r>
          </a:p>
        </p:txBody>
      </p:sp>
      <p:sp>
        <p:nvSpPr>
          <p:cNvPr id="9" name="Text Placeholder 8">
            <a:extLst>
              <a:ext uri="{FF2B5EF4-FFF2-40B4-BE49-F238E27FC236}">
                <a16:creationId xmlns:a16="http://schemas.microsoft.com/office/drawing/2014/main" id="{FF02CBFF-BD84-4322-B6E0-60A30AF072FE}"/>
              </a:ext>
            </a:extLst>
          </p:cNvPr>
          <p:cNvSpPr>
            <a:spLocks noGrp="1"/>
          </p:cNvSpPr>
          <p:nvPr>
            <p:ph type="body" sz="quarter" idx="21" hasCustomPrompt="1"/>
          </p:nvPr>
        </p:nvSpPr>
        <p:spPr>
          <a:xfrm>
            <a:off x="588263" y="850900"/>
            <a:ext cx="10863262" cy="301625"/>
          </a:xfrm>
        </p:spPr>
        <p:txBody>
          <a:bodyPr anchor="ctr">
            <a:noAutofit/>
          </a:bodyPr>
          <a:lstStyle>
            <a:lvl1pPr marL="0" indent="0" algn="l" defTabSz="932742" rtl="0" eaLnBrk="1" latinLnBrk="0" hangingPunct="1">
              <a:lnSpc>
                <a:spcPct val="100000"/>
              </a:lnSpc>
              <a:spcBef>
                <a:spcPct val="0"/>
              </a:spcBef>
              <a:buNone/>
              <a:defRPr kumimoji="0" lang="en-US" sz="1800" b="0" i="0" u="none" strike="noStrike" kern="1200" cap="none" spc="0" normalizeH="0" baseline="0" dirty="0" smtClean="0">
                <a:ln>
                  <a:noFill/>
                </a:ln>
                <a:solidFill>
                  <a:srgbClr val="FFFFFF"/>
                </a:solidFill>
                <a:effectLst/>
                <a:uLnTx/>
                <a:uFillTx/>
                <a:latin typeface="Segoe UI"/>
                <a:ea typeface="+mn-ea"/>
                <a:cs typeface="Segoe UI" panose="020B0502040204020203" pitchFamily="34" charset="0"/>
              </a:defRPr>
            </a:lvl1pPr>
            <a:lvl2pPr marL="0" indent="0" algn="l" defTabSz="932742" rtl="0" eaLnBrk="1" latinLnBrk="0" hangingPunct="1">
              <a:lnSpc>
                <a:spcPct val="100000"/>
              </a:lnSpc>
              <a:spcBef>
                <a:spcPct val="0"/>
              </a:spcBef>
              <a:buNone/>
              <a:defRPr kumimoji="0" lang="en-US" sz="1800" b="0" i="0" u="none" strike="noStrike" kern="1200" cap="none" spc="0" normalizeH="0" baseline="0" dirty="0" smtClean="0">
                <a:ln>
                  <a:noFill/>
                </a:ln>
                <a:solidFill>
                  <a:srgbClr val="FFFFFF"/>
                </a:solidFill>
                <a:effectLst/>
                <a:uLnTx/>
                <a:uFillTx/>
                <a:latin typeface="Segoe UI"/>
                <a:ea typeface="+mn-ea"/>
                <a:cs typeface="Segoe UI" panose="020B0502040204020203" pitchFamily="34" charset="0"/>
              </a:defRPr>
            </a:lvl2pPr>
            <a:lvl3pPr marL="0" indent="0" algn="l" defTabSz="932742" rtl="0" eaLnBrk="1" latinLnBrk="0" hangingPunct="1">
              <a:lnSpc>
                <a:spcPct val="100000"/>
              </a:lnSpc>
              <a:spcBef>
                <a:spcPct val="0"/>
              </a:spcBef>
              <a:buNone/>
              <a:defRPr kumimoji="0" lang="en-US" sz="1800" b="0" i="0" u="none" strike="noStrike" kern="1200" cap="none" spc="0" normalizeH="0" baseline="0" dirty="0" smtClean="0">
                <a:ln>
                  <a:noFill/>
                </a:ln>
                <a:solidFill>
                  <a:srgbClr val="FFFFFF"/>
                </a:solidFill>
                <a:effectLst/>
                <a:uLnTx/>
                <a:uFillTx/>
                <a:latin typeface="Segoe UI"/>
                <a:ea typeface="+mn-ea"/>
                <a:cs typeface="Segoe UI" panose="020B0502040204020203" pitchFamily="34" charset="0"/>
              </a:defRPr>
            </a:lvl3pPr>
            <a:lvl4pPr marL="0" indent="0" algn="l" defTabSz="932742" rtl="0" eaLnBrk="1" latinLnBrk="0" hangingPunct="1">
              <a:lnSpc>
                <a:spcPct val="100000"/>
              </a:lnSpc>
              <a:spcBef>
                <a:spcPct val="0"/>
              </a:spcBef>
              <a:buNone/>
              <a:defRPr kumimoji="0" lang="en-US" sz="1800" b="0" i="0" u="none" strike="noStrike" kern="1200" cap="none" spc="0" normalizeH="0" baseline="0" dirty="0" smtClean="0">
                <a:ln>
                  <a:noFill/>
                </a:ln>
                <a:solidFill>
                  <a:srgbClr val="FFFFFF"/>
                </a:solidFill>
                <a:effectLst/>
                <a:uLnTx/>
                <a:uFillTx/>
                <a:latin typeface="Segoe UI"/>
                <a:ea typeface="+mn-ea"/>
                <a:cs typeface="Segoe UI" panose="020B0502040204020203" pitchFamily="34" charset="0"/>
              </a:defRPr>
            </a:lvl4pPr>
            <a:lvl5pPr marL="0" indent="0" algn="l" defTabSz="932742" rtl="0" eaLnBrk="1" latinLnBrk="0" hangingPunct="1">
              <a:lnSpc>
                <a:spcPct val="100000"/>
              </a:lnSpc>
              <a:spcBef>
                <a:spcPct val="0"/>
              </a:spcBef>
              <a:buNone/>
              <a:defRPr kumimoji="0" lang="en-US" sz="1800" b="0" i="0" u="none" strike="noStrike" kern="1200" cap="none" spc="0" normalizeH="0" baseline="0" dirty="0" smtClean="0">
                <a:ln>
                  <a:noFill/>
                </a:ln>
                <a:solidFill>
                  <a:srgbClr val="FFFFFF"/>
                </a:solidFill>
                <a:effectLst/>
                <a:uLnTx/>
                <a:uFillTx/>
                <a:latin typeface="Segoe UI"/>
                <a:ea typeface="+mn-ea"/>
                <a:cs typeface="Segoe UI" panose="020B0502040204020203" pitchFamily="34" charset="0"/>
              </a:defRPr>
            </a:lvl5pPr>
          </a:lstStyle>
          <a:p>
            <a:pPr lvl="0"/>
            <a:r>
              <a:rPr lang="en-US"/>
              <a:t>Subtitle</a:t>
            </a:r>
          </a:p>
        </p:txBody>
      </p:sp>
      <p:sp>
        <p:nvSpPr>
          <p:cNvPr id="33" name="Rectangle 5">
            <a:extLst>
              <a:ext uri="{FF2B5EF4-FFF2-40B4-BE49-F238E27FC236}">
                <a16:creationId xmlns:a16="http://schemas.microsoft.com/office/drawing/2014/main" id="{58FBD2A5-B278-4CB6-8DD6-FE7DA0676E60}"/>
              </a:ext>
            </a:extLst>
          </p:cNvPr>
          <p:cNvSpPr/>
          <p:nvPr/>
        </p:nvSpPr>
        <p:spPr bwMode="auto">
          <a:xfrm>
            <a:off x="412751" y="1638299"/>
            <a:ext cx="1530350" cy="4919665"/>
          </a:xfrm>
          <a:custGeom>
            <a:avLst/>
            <a:gdLst>
              <a:gd name="connsiteX0" fmla="*/ 0 w 1528075"/>
              <a:gd name="connsiteY0" fmla="*/ 0 h 4919664"/>
              <a:gd name="connsiteX1" fmla="*/ 1528075 w 1528075"/>
              <a:gd name="connsiteY1" fmla="*/ 0 h 4919664"/>
              <a:gd name="connsiteX2" fmla="*/ 1528075 w 1528075"/>
              <a:gd name="connsiteY2" fmla="*/ 4919664 h 4919664"/>
              <a:gd name="connsiteX3" fmla="*/ 0 w 1528075"/>
              <a:gd name="connsiteY3" fmla="*/ 4919664 h 4919664"/>
              <a:gd name="connsiteX4" fmla="*/ 0 w 1528075"/>
              <a:gd name="connsiteY4" fmla="*/ 0 h 4919664"/>
              <a:gd name="connsiteX0" fmla="*/ 0 w 1528075"/>
              <a:gd name="connsiteY0" fmla="*/ 1 h 4919665"/>
              <a:gd name="connsiteX1" fmla="*/ 158750 w 1528075"/>
              <a:gd name="connsiteY1" fmla="*/ 0 h 4919665"/>
              <a:gd name="connsiteX2" fmla="*/ 1528075 w 1528075"/>
              <a:gd name="connsiteY2" fmla="*/ 1 h 4919665"/>
              <a:gd name="connsiteX3" fmla="*/ 1528075 w 1528075"/>
              <a:gd name="connsiteY3" fmla="*/ 4919665 h 4919665"/>
              <a:gd name="connsiteX4" fmla="*/ 0 w 1528075"/>
              <a:gd name="connsiteY4" fmla="*/ 4919665 h 4919665"/>
              <a:gd name="connsiteX5" fmla="*/ 0 w 1528075"/>
              <a:gd name="connsiteY5" fmla="*/ 1 h 4919665"/>
              <a:gd name="connsiteX0" fmla="*/ 0 w 1530350"/>
              <a:gd name="connsiteY0" fmla="*/ 1 h 4919665"/>
              <a:gd name="connsiteX1" fmla="*/ 158750 w 1530350"/>
              <a:gd name="connsiteY1" fmla="*/ 0 h 4919665"/>
              <a:gd name="connsiteX2" fmla="*/ 1528075 w 1530350"/>
              <a:gd name="connsiteY2" fmla="*/ 1 h 4919665"/>
              <a:gd name="connsiteX3" fmla="*/ 1530350 w 1530350"/>
              <a:gd name="connsiteY3" fmla="*/ 4772026 h 4919665"/>
              <a:gd name="connsiteX4" fmla="*/ 1528075 w 1530350"/>
              <a:gd name="connsiteY4" fmla="*/ 4919665 h 4919665"/>
              <a:gd name="connsiteX5" fmla="*/ 0 w 1530350"/>
              <a:gd name="connsiteY5" fmla="*/ 4919665 h 4919665"/>
              <a:gd name="connsiteX6" fmla="*/ 0 w 1530350"/>
              <a:gd name="connsiteY6" fmla="*/ 1 h 4919665"/>
              <a:gd name="connsiteX0" fmla="*/ 1530350 w 1621790"/>
              <a:gd name="connsiteY0" fmla="*/ 4772026 h 4919665"/>
              <a:gd name="connsiteX1" fmla="*/ 1528075 w 1621790"/>
              <a:gd name="connsiteY1" fmla="*/ 4919665 h 4919665"/>
              <a:gd name="connsiteX2" fmla="*/ 0 w 1621790"/>
              <a:gd name="connsiteY2" fmla="*/ 4919665 h 4919665"/>
              <a:gd name="connsiteX3" fmla="*/ 0 w 1621790"/>
              <a:gd name="connsiteY3" fmla="*/ 1 h 4919665"/>
              <a:gd name="connsiteX4" fmla="*/ 158750 w 1621790"/>
              <a:gd name="connsiteY4" fmla="*/ 0 h 4919665"/>
              <a:gd name="connsiteX5" fmla="*/ 1528075 w 1621790"/>
              <a:gd name="connsiteY5" fmla="*/ 1 h 4919665"/>
              <a:gd name="connsiteX6" fmla="*/ 1621790 w 1621790"/>
              <a:gd name="connsiteY6" fmla="*/ 4863466 h 4919665"/>
              <a:gd name="connsiteX0" fmla="*/ 1530350 w 1530350"/>
              <a:gd name="connsiteY0" fmla="*/ 4772026 h 4919665"/>
              <a:gd name="connsiteX1" fmla="*/ 1528075 w 1530350"/>
              <a:gd name="connsiteY1" fmla="*/ 4919665 h 4919665"/>
              <a:gd name="connsiteX2" fmla="*/ 0 w 1530350"/>
              <a:gd name="connsiteY2" fmla="*/ 4919665 h 4919665"/>
              <a:gd name="connsiteX3" fmla="*/ 0 w 1530350"/>
              <a:gd name="connsiteY3" fmla="*/ 1 h 4919665"/>
              <a:gd name="connsiteX4" fmla="*/ 158750 w 1530350"/>
              <a:gd name="connsiteY4" fmla="*/ 0 h 4919665"/>
              <a:gd name="connsiteX5" fmla="*/ 1528075 w 1530350"/>
              <a:gd name="connsiteY5" fmla="*/ 1 h 4919665"/>
              <a:gd name="connsiteX0" fmla="*/ 1530350 w 1530350"/>
              <a:gd name="connsiteY0" fmla="*/ 4772026 h 4919665"/>
              <a:gd name="connsiteX1" fmla="*/ 1528075 w 1530350"/>
              <a:gd name="connsiteY1" fmla="*/ 4919665 h 4919665"/>
              <a:gd name="connsiteX2" fmla="*/ 0 w 1530350"/>
              <a:gd name="connsiteY2" fmla="*/ 4919665 h 4919665"/>
              <a:gd name="connsiteX3" fmla="*/ 0 w 1530350"/>
              <a:gd name="connsiteY3" fmla="*/ 1 h 4919665"/>
              <a:gd name="connsiteX4" fmla="*/ 158750 w 1530350"/>
              <a:gd name="connsiteY4" fmla="*/ 0 h 4919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0350" h="4919665">
                <a:moveTo>
                  <a:pt x="1530350" y="4772026"/>
                </a:moveTo>
                <a:cubicBezTo>
                  <a:pt x="1529592" y="4821239"/>
                  <a:pt x="1528833" y="4870452"/>
                  <a:pt x="1528075" y="4919665"/>
                </a:cubicBezTo>
                <a:lnTo>
                  <a:pt x="0" y="4919665"/>
                </a:lnTo>
                <a:lnTo>
                  <a:pt x="0" y="1"/>
                </a:lnTo>
                <a:lnTo>
                  <a:pt x="158750" y="0"/>
                </a:lnTo>
              </a:path>
            </a:pathLst>
          </a:cu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latin typeface="+mj-lt"/>
              <a:ea typeface="Segoe UI" pitchFamily="34" charset="0"/>
              <a:cs typeface="Segoe UI" pitchFamily="34" charset="0"/>
            </a:endParaRPr>
          </a:p>
        </p:txBody>
      </p:sp>
      <p:sp>
        <p:nvSpPr>
          <p:cNvPr id="34" name="Freeform: Shape 33">
            <a:extLst>
              <a:ext uri="{FF2B5EF4-FFF2-40B4-BE49-F238E27FC236}">
                <a16:creationId xmlns:a16="http://schemas.microsoft.com/office/drawing/2014/main" id="{B1364C16-98CD-416C-B96F-6E096F247684}"/>
              </a:ext>
            </a:extLst>
          </p:cNvPr>
          <p:cNvSpPr/>
          <p:nvPr/>
        </p:nvSpPr>
        <p:spPr bwMode="auto">
          <a:xfrm>
            <a:off x="588263" y="1460500"/>
            <a:ext cx="11079481" cy="4956045"/>
          </a:xfrm>
          <a:custGeom>
            <a:avLst/>
            <a:gdLst>
              <a:gd name="connsiteX0" fmla="*/ 0 w 11079481"/>
              <a:gd name="connsiteY0" fmla="*/ 0 h 4956045"/>
              <a:gd name="connsiteX1" fmla="*/ 11079481 w 11079481"/>
              <a:gd name="connsiteY1" fmla="*/ 0 h 4956045"/>
              <a:gd name="connsiteX2" fmla="*/ 11079481 w 11079481"/>
              <a:gd name="connsiteY2" fmla="*/ 3525423 h 4956045"/>
              <a:gd name="connsiteX3" fmla="*/ 10486679 w 11079481"/>
              <a:gd name="connsiteY3" fmla="*/ 4956045 h 4956045"/>
              <a:gd name="connsiteX4" fmla="*/ 0 w 11079481"/>
              <a:gd name="connsiteY4" fmla="*/ 4956045 h 49560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9481" h="4956045">
                <a:moveTo>
                  <a:pt x="0" y="0"/>
                </a:moveTo>
                <a:lnTo>
                  <a:pt x="11079481" y="0"/>
                </a:lnTo>
                <a:lnTo>
                  <a:pt x="11079481" y="3525423"/>
                </a:lnTo>
                <a:lnTo>
                  <a:pt x="10486679" y="4956045"/>
                </a:lnTo>
                <a:lnTo>
                  <a:pt x="0" y="4956045"/>
                </a:lnTo>
                <a:close/>
              </a:path>
            </a:pathLst>
          </a:cu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latin typeface="+mj-lt"/>
              <a:ea typeface="Segoe UI" pitchFamily="34" charset="0"/>
              <a:cs typeface="Segoe UI" pitchFamily="34" charset="0"/>
            </a:endParaRPr>
          </a:p>
        </p:txBody>
      </p:sp>
      <p:sp>
        <p:nvSpPr>
          <p:cNvPr id="35" name="Circle: Hollow 34">
            <a:extLst>
              <a:ext uri="{FF2B5EF4-FFF2-40B4-BE49-F238E27FC236}">
                <a16:creationId xmlns:a16="http://schemas.microsoft.com/office/drawing/2014/main" id="{1EC1846B-1C41-4A32-8DAE-DB0850446D47}"/>
              </a:ext>
            </a:extLst>
          </p:cNvPr>
          <p:cNvSpPr/>
          <p:nvPr/>
        </p:nvSpPr>
        <p:spPr bwMode="auto">
          <a:xfrm>
            <a:off x="4460956" y="2219689"/>
            <a:ext cx="3429212" cy="3429212"/>
          </a:xfrm>
          <a:prstGeom prst="donut">
            <a:avLst>
              <a:gd name="adj" fmla="val 16938"/>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IN" sz="2000" b="0" i="0" u="none" strike="noStrike" kern="1200" cap="none" spc="0" normalizeH="0" baseline="0" noProof="0">
              <a:ln>
                <a:noFill/>
              </a:ln>
              <a:solidFill>
                <a:srgbClr val="000000"/>
              </a:solidFill>
              <a:effectLst/>
              <a:uLnTx/>
              <a:uFillTx/>
              <a:latin typeface="+mj-lt"/>
              <a:ea typeface="+mn-ea"/>
              <a:cs typeface="Segoe UI" pitchFamily="34" charset="0"/>
            </a:endParaRPr>
          </a:p>
        </p:txBody>
      </p:sp>
      <p:sp>
        <p:nvSpPr>
          <p:cNvPr id="36" name="Oval 35">
            <a:extLst>
              <a:ext uri="{FF2B5EF4-FFF2-40B4-BE49-F238E27FC236}">
                <a16:creationId xmlns:a16="http://schemas.microsoft.com/office/drawing/2014/main" id="{46D75F75-D0D7-4F21-81BC-6A8E8572245D}"/>
              </a:ext>
            </a:extLst>
          </p:cNvPr>
          <p:cNvSpPr/>
          <p:nvPr>
            <p:custDataLst>
              <p:tags r:id="rId1"/>
            </p:custDataLst>
          </p:nvPr>
        </p:nvSpPr>
        <p:spPr>
          <a:xfrm>
            <a:off x="7245359" y="3008451"/>
            <a:ext cx="391978" cy="391978"/>
          </a:xfrm>
          <a:prstGeom prst="ellipse">
            <a:avLst/>
          </a:prstGeom>
          <a:solidFill>
            <a:schemeClr val="accent6"/>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000000"/>
                </a:solidFill>
                <a:effectLst/>
                <a:uLnTx/>
                <a:uFillTx/>
                <a:latin typeface="+mj-lt"/>
                <a:ea typeface="+mn-ea"/>
                <a:cs typeface="+mn-cs"/>
              </a:rPr>
              <a:t>2</a:t>
            </a:r>
          </a:p>
        </p:txBody>
      </p:sp>
      <p:sp>
        <p:nvSpPr>
          <p:cNvPr id="37" name="Oval 36">
            <a:extLst>
              <a:ext uri="{FF2B5EF4-FFF2-40B4-BE49-F238E27FC236}">
                <a16:creationId xmlns:a16="http://schemas.microsoft.com/office/drawing/2014/main" id="{6800B9B5-2F44-41AD-9529-796D571417B4}"/>
              </a:ext>
            </a:extLst>
          </p:cNvPr>
          <p:cNvSpPr/>
          <p:nvPr>
            <p:custDataLst>
              <p:tags r:id="rId2"/>
            </p:custDataLst>
          </p:nvPr>
        </p:nvSpPr>
        <p:spPr>
          <a:xfrm>
            <a:off x="7245359" y="4444828"/>
            <a:ext cx="391978" cy="391978"/>
          </a:xfrm>
          <a:prstGeom prst="ellipse">
            <a:avLst/>
          </a:prstGeom>
          <a:solidFill>
            <a:schemeClr val="accent6"/>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000000"/>
                </a:solidFill>
                <a:effectLst/>
                <a:uLnTx/>
                <a:uFillTx/>
                <a:latin typeface="+mj-lt"/>
                <a:ea typeface="+mn-ea"/>
                <a:cs typeface="+mn-cs"/>
              </a:rPr>
              <a:t>3</a:t>
            </a:r>
          </a:p>
        </p:txBody>
      </p:sp>
      <p:sp>
        <p:nvSpPr>
          <p:cNvPr id="38" name="Oval 37">
            <a:extLst>
              <a:ext uri="{FF2B5EF4-FFF2-40B4-BE49-F238E27FC236}">
                <a16:creationId xmlns:a16="http://schemas.microsoft.com/office/drawing/2014/main" id="{0FD8DA3B-EF10-45CA-BE96-619225592999}"/>
              </a:ext>
            </a:extLst>
          </p:cNvPr>
          <p:cNvSpPr/>
          <p:nvPr>
            <p:custDataLst>
              <p:tags r:id="rId3"/>
            </p:custDataLst>
          </p:nvPr>
        </p:nvSpPr>
        <p:spPr>
          <a:xfrm>
            <a:off x="6001422" y="5163016"/>
            <a:ext cx="391978" cy="391978"/>
          </a:xfrm>
          <a:prstGeom prst="ellipse">
            <a:avLst/>
          </a:prstGeom>
          <a:solidFill>
            <a:schemeClr val="accent6"/>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000000"/>
                </a:solidFill>
                <a:effectLst/>
                <a:uLnTx/>
                <a:uFillTx/>
                <a:latin typeface="+mj-lt"/>
                <a:ea typeface="+mn-ea"/>
                <a:cs typeface="+mn-cs"/>
              </a:rPr>
              <a:t>4</a:t>
            </a:r>
          </a:p>
        </p:txBody>
      </p:sp>
      <p:sp>
        <p:nvSpPr>
          <p:cNvPr id="39" name="Oval 38">
            <a:extLst>
              <a:ext uri="{FF2B5EF4-FFF2-40B4-BE49-F238E27FC236}">
                <a16:creationId xmlns:a16="http://schemas.microsoft.com/office/drawing/2014/main" id="{008123D2-3AD8-4C62-AB26-36FCB44908E1}"/>
              </a:ext>
            </a:extLst>
          </p:cNvPr>
          <p:cNvSpPr/>
          <p:nvPr>
            <p:custDataLst>
              <p:tags r:id="rId4"/>
            </p:custDataLst>
          </p:nvPr>
        </p:nvSpPr>
        <p:spPr>
          <a:xfrm>
            <a:off x="4757483" y="4444828"/>
            <a:ext cx="391978" cy="391978"/>
          </a:xfrm>
          <a:prstGeom prst="ellipse">
            <a:avLst/>
          </a:prstGeom>
          <a:solidFill>
            <a:schemeClr val="accent6"/>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000000"/>
                </a:solidFill>
                <a:effectLst/>
                <a:uLnTx/>
                <a:uFillTx/>
                <a:latin typeface="+mj-lt"/>
                <a:ea typeface="+mn-ea"/>
                <a:cs typeface="+mn-cs"/>
              </a:rPr>
              <a:t>5</a:t>
            </a:r>
          </a:p>
        </p:txBody>
      </p:sp>
      <p:sp>
        <p:nvSpPr>
          <p:cNvPr id="40" name="Oval 39">
            <a:extLst>
              <a:ext uri="{FF2B5EF4-FFF2-40B4-BE49-F238E27FC236}">
                <a16:creationId xmlns:a16="http://schemas.microsoft.com/office/drawing/2014/main" id="{3BA56DE8-CEAF-43B5-B546-316D1CBEA29D}"/>
              </a:ext>
            </a:extLst>
          </p:cNvPr>
          <p:cNvSpPr/>
          <p:nvPr>
            <p:custDataLst>
              <p:tags r:id="rId5"/>
            </p:custDataLst>
          </p:nvPr>
        </p:nvSpPr>
        <p:spPr>
          <a:xfrm>
            <a:off x="4757481" y="3008451"/>
            <a:ext cx="391978" cy="391978"/>
          </a:xfrm>
          <a:prstGeom prst="ellipse">
            <a:avLst/>
          </a:prstGeom>
          <a:solidFill>
            <a:schemeClr val="accent6"/>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000000"/>
                </a:solidFill>
                <a:effectLst/>
                <a:uLnTx/>
                <a:uFillTx/>
                <a:latin typeface="+mj-lt"/>
                <a:ea typeface="+mn-ea"/>
                <a:cs typeface="+mn-cs"/>
              </a:rPr>
              <a:t>6</a:t>
            </a:r>
          </a:p>
        </p:txBody>
      </p:sp>
      <p:sp>
        <p:nvSpPr>
          <p:cNvPr id="41" name="Oval 40">
            <a:extLst>
              <a:ext uri="{FF2B5EF4-FFF2-40B4-BE49-F238E27FC236}">
                <a16:creationId xmlns:a16="http://schemas.microsoft.com/office/drawing/2014/main" id="{EA6D3DB3-EEBF-41BE-A35E-B326F88941BD}"/>
              </a:ext>
            </a:extLst>
          </p:cNvPr>
          <p:cNvSpPr/>
          <p:nvPr>
            <p:custDataLst>
              <p:tags r:id="rId6"/>
            </p:custDataLst>
          </p:nvPr>
        </p:nvSpPr>
        <p:spPr>
          <a:xfrm>
            <a:off x="6001421" y="2290263"/>
            <a:ext cx="391978" cy="391978"/>
          </a:xfrm>
          <a:prstGeom prst="ellipse">
            <a:avLst/>
          </a:prstGeom>
          <a:solidFill>
            <a:schemeClr val="accent6"/>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0" i="0" u="none" strike="noStrike" kern="1200" cap="none" spc="0" normalizeH="0" baseline="0" noProof="0">
                <a:ln>
                  <a:noFill/>
                </a:ln>
                <a:solidFill>
                  <a:srgbClr val="000000"/>
                </a:solidFill>
                <a:effectLst/>
                <a:uLnTx/>
                <a:uFillTx/>
                <a:latin typeface="+mj-lt"/>
                <a:ea typeface="+mn-ea"/>
                <a:cs typeface="+mn-cs"/>
              </a:rPr>
              <a:t>1</a:t>
            </a:r>
          </a:p>
        </p:txBody>
      </p:sp>
      <p:sp>
        <p:nvSpPr>
          <p:cNvPr id="49" name="Arc 48">
            <a:extLst>
              <a:ext uri="{FF2B5EF4-FFF2-40B4-BE49-F238E27FC236}">
                <a16:creationId xmlns:a16="http://schemas.microsoft.com/office/drawing/2014/main" id="{5C58B693-DB4B-47F4-A7C6-16100F62D919}"/>
              </a:ext>
            </a:extLst>
          </p:cNvPr>
          <p:cNvSpPr/>
          <p:nvPr>
            <p:custDataLst>
              <p:tags r:id="rId7"/>
            </p:custDataLst>
          </p:nvPr>
        </p:nvSpPr>
        <p:spPr>
          <a:xfrm>
            <a:off x="5149025" y="2899866"/>
            <a:ext cx="2068868" cy="2068859"/>
          </a:xfrm>
          <a:prstGeom prst="arc">
            <a:avLst>
              <a:gd name="adj1" fmla="val 17079446"/>
              <a:gd name="adj2" fmla="val 15363384"/>
            </a:avLst>
          </a:prstGeom>
          <a:noFill/>
          <a:ln w="25400" cap="flat" cmpd="sng" algn="ctr">
            <a:solidFill>
              <a:schemeClr val="accent1"/>
            </a:solidFill>
            <a:prstDash val="sysDot"/>
            <a:miter lim="800000"/>
            <a:tailEnd type="triangle" w="lg"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2000" b="0" i="0" u="none" strike="noStrike" kern="1200" cap="none" spc="0" normalizeH="0" baseline="0" noProof="0">
              <a:ln>
                <a:noFill/>
              </a:ln>
              <a:solidFill>
                <a:prstClr val="black"/>
              </a:solidFill>
              <a:effectLst/>
              <a:uLnTx/>
              <a:uFillTx/>
              <a:latin typeface="+mj-lt"/>
              <a:ea typeface="+mn-ea"/>
              <a:cs typeface="+mn-cs"/>
            </a:endParaRPr>
          </a:p>
        </p:txBody>
      </p:sp>
      <p:sp>
        <p:nvSpPr>
          <p:cNvPr id="50" name="Text Placeholder 6">
            <a:extLst>
              <a:ext uri="{FF2B5EF4-FFF2-40B4-BE49-F238E27FC236}">
                <a16:creationId xmlns:a16="http://schemas.microsoft.com/office/drawing/2014/main" id="{0439AA2A-3684-481E-94F9-B81EFABA1485}"/>
              </a:ext>
            </a:extLst>
          </p:cNvPr>
          <p:cNvSpPr>
            <a:spLocks noGrp="1"/>
          </p:cNvSpPr>
          <p:nvPr>
            <p:ph type="body" sz="quarter" idx="20" hasCustomPrompt="1"/>
          </p:nvPr>
        </p:nvSpPr>
        <p:spPr>
          <a:xfrm>
            <a:off x="5361547" y="3495260"/>
            <a:ext cx="1628030" cy="878070"/>
          </a:xfrm>
        </p:spPr>
        <p:txBody>
          <a:bodyPr anchor="ctr">
            <a:noAutofit/>
          </a:bodyPr>
          <a:lstStyle>
            <a:lvl1pPr marL="0" indent="0" algn="ctr">
              <a:buNone/>
              <a:defRPr lang="en-US" sz="2000" kern="1200" dirty="0" smtClean="0">
                <a:solidFill>
                  <a:schemeClr val="accent1"/>
                </a:solidFill>
                <a:latin typeface="+mj-lt"/>
                <a:ea typeface="+mn-ea"/>
                <a:cs typeface="+mn-cs"/>
              </a:defRPr>
            </a:lvl1pPr>
            <a:lvl2pPr>
              <a:defRPr/>
            </a:lvl2pPr>
            <a:lvl3pPr>
              <a:defRPr/>
            </a:lvl3pPr>
            <a:lvl4pPr>
              <a:defRPr/>
            </a:lvl4pPr>
            <a:lvl5pPr>
              <a:defRPr/>
            </a:lvl5pPr>
          </a:lstStyle>
          <a:p>
            <a:pPr marL="0" marR="0" lvl="0" indent="-228600" algn="ctr" defTabSz="914400" rtl="0" eaLnBrk="1" fontAlgn="auto" latinLnBrk="0" hangingPunct="1">
              <a:lnSpc>
                <a:spcPct val="100000"/>
              </a:lnSpc>
              <a:spcBef>
                <a:spcPts val="1200"/>
              </a:spcBef>
              <a:spcAft>
                <a:spcPts val="0"/>
              </a:spcAft>
              <a:buClrTx/>
              <a:buSzTx/>
              <a:tabLst/>
              <a:defRPr/>
            </a:pPr>
            <a:r>
              <a:rPr lang="en-US"/>
              <a:t>Click to edit text styles</a:t>
            </a:r>
          </a:p>
        </p:txBody>
      </p:sp>
      <p:sp>
        <p:nvSpPr>
          <p:cNvPr id="51" name="Text Placeholder 6">
            <a:extLst>
              <a:ext uri="{FF2B5EF4-FFF2-40B4-BE49-F238E27FC236}">
                <a16:creationId xmlns:a16="http://schemas.microsoft.com/office/drawing/2014/main" id="{D417A014-4B6F-4111-8486-88999A70C094}"/>
              </a:ext>
            </a:extLst>
          </p:cNvPr>
          <p:cNvSpPr>
            <a:spLocks noGrp="1"/>
          </p:cNvSpPr>
          <p:nvPr>
            <p:ph type="body" sz="quarter" idx="22" hasCustomPrompt="1"/>
          </p:nvPr>
        </p:nvSpPr>
        <p:spPr>
          <a:xfrm>
            <a:off x="3829701" y="5747264"/>
            <a:ext cx="4727889" cy="497031"/>
          </a:xfrm>
        </p:spPr>
        <p:txBody>
          <a:bodyPr anchor="ctr">
            <a:noAutofit/>
          </a:bodyPr>
          <a:lstStyle>
            <a:lvl1pPr marL="0" indent="0" algn="ctr">
              <a:buNone/>
              <a:defRPr lang="en-US" sz="1600" kern="1200" dirty="0" smtClean="0">
                <a:solidFill>
                  <a:schemeClr val="accent1"/>
                </a:solidFill>
                <a:latin typeface="+mj-lt"/>
                <a:ea typeface="+mn-ea"/>
                <a:cs typeface="+mn-cs"/>
              </a:defRPr>
            </a:lvl1pPr>
            <a:lvl2pPr>
              <a:defRPr/>
            </a:lvl2pPr>
            <a:lvl3pPr>
              <a:defRPr/>
            </a:lvl3pPr>
            <a:lvl4pPr>
              <a:defRPr/>
            </a:lvl4pPr>
            <a:lvl5pPr>
              <a:defRPr/>
            </a:lvl5pPr>
          </a:lstStyle>
          <a:p>
            <a:pPr marL="0" marR="0" lvl="0" indent="-228600" algn="ctr" defTabSz="914400" rtl="0" eaLnBrk="1" fontAlgn="auto" latinLnBrk="0" hangingPunct="1">
              <a:lnSpc>
                <a:spcPct val="100000"/>
              </a:lnSpc>
              <a:spcBef>
                <a:spcPts val="1200"/>
              </a:spcBef>
              <a:spcAft>
                <a:spcPts val="0"/>
              </a:spcAft>
              <a:buClrTx/>
              <a:buSzTx/>
              <a:tabLst/>
              <a:defRPr/>
            </a:pPr>
            <a:r>
              <a:rPr lang="en-US"/>
              <a:t>Click to edit text styles</a:t>
            </a:r>
          </a:p>
        </p:txBody>
      </p:sp>
      <p:sp>
        <p:nvSpPr>
          <p:cNvPr id="56" name="Text Placeholder 3">
            <a:extLst>
              <a:ext uri="{FF2B5EF4-FFF2-40B4-BE49-F238E27FC236}">
                <a16:creationId xmlns:a16="http://schemas.microsoft.com/office/drawing/2014/main" id="{B9B20499-5C64-46FD-AC76-FACF2D90B205}"/>
              </a:ext>
            </a:extLst>
          </p:cNvPr>
          <p:cNvSpPr>
            <a:spLocks noGrp="1"/>
          </p:cNvSpPr>
          <p:nvPr>
            <p:ph type="body" sz="quarter" idx="23" hasCustomPrompt="1"/>
          </p:nvPr>
        </p:nvSpPr>
        <p:spPr>
          <a:xfrm>
            <a:off x="1905000" y="4256887"/>
            <a:ext cx="2517775" cy="769441"/>
          </a:xfrm>
        </p:spPr>
        <p:txBody>
          <a:bodyPr>
            <a:noAutofit/>
          </a:bodyPr>
          <a:lstStyle>
            <a:lvl1pPr marL="0" indent="0" algn="r">
              <a:buNone/>
              <a:defRPr lang="en-US" sz="1600" kern="1200" dirty="0">
                <a:solidFill>
                  <a:schemeClr val="accent1"/>
                </a:solidFill>
                <a:latin typeface="+mj-lt"/>
                <a:ea typeface="+mn-ea"/>
                <a:cs typeface="+mn-cs"/>
              </a:defRPr>
            </a:lvl1pPr>
          </a:lstStyle>
          <a:p>
            <a:pPr marL="0" lvl="0" algn="r" defTabSz="914400" rtl="0" eaLnBrk="1" latinLnBrk="0" hangingPunct="1">
              <a:defRPr/>
            </a:pPr>
            <a:r>
              <a:rPr lang="en-US"/>
              <a:t>Click to edit text styles</a:t>
            </a:r>
          </a:p>
        </p:txBody>
      </p:sp>
      <p:sp>
        <p:nvSpPr>
          <p:cNvPr id="57" name="Text Placeholder 3">
            <a:extLst>
              <a:ext uri="{FF2B5EF4-FFF2-40B4-BE49-F238E27FC236}">
                <a16:creationId xmlns:a16="http://schemas.microsoft.com/office/drawing/2014/main" id="{0F74E282-8435-4DA1-BEB6-1B08B449616B}"/>
              </a:ext>
            </a:extLst>
          </p:cNvPr>
          <p:cNvSpPr>
            <a:spLocks noGrp="1"/>
          </p:cNvSpPr>
          <p:nvPr>
            <p:ph type="body" sz="quarter" idx="24" hasCustomPrompt="1"/>
          </p:nvPr>
        </p:nvSpPr>
        <p:spPr>
          <a:xfrm>
            <a:off x="1905000" y="2751358"/>
            <a:ext cx="2517775" cy="769441"/>
          </a:xfrm>
        </p:spPr>
        <p:txBody>
          <a:bodyPr>
            <a:noAutofit/>
          </a:bodyPr>
          <a:lstStyle>
            <a:lvl1pPr marL="0" indent="0" algn="r">
              <a:buNone/>
              <a:defRPr lang="en-US" sz="1600" kern="1200" dirty="0">
                <a:solidFill>
                  <a:schemeClr val="accent1"/>
                </a:solidFill>
                <a:latin typeface="+mj-lt"/>
                <a:ea typeface="+mn-ea"/>
                <a:cs typeface="+mn-cs"/>
              </a:defRPr>
            </a:lvl1pPr>
          </a:lstStyle>
          <a:p>
            <a:pPr marL="0" lvl="0" algn="r" defTabSz="914400" rtl="0" eaLnBrk="1" latinLnBrk="0" hangingPunct="1">
              <a:defRPr/>
            </a:pPr>
            <a:r>
              <a:rPr lang="en-US"/>
              <a:t>Click to edit text styles</a:t>
            </a:r>
          </a:p>
        </p:txBody>
      </p:sp>
      <p:sp>
        <p:nvSpPr>
          <p:cNvPr id="63" name="Text Placeholder 7">
            <a:extLst>
              <a:ext uri="{FF2B5EF4-FFF2-40B4-BE49-F238E27FC236}">
                <a16:creationId xmlns:a16="http://schemas.microsoft.com/office/drawing/2014/main" id="{194F9E28-ECFD-46B7-BA36-5143AE858951}"/>
              </a:ext>
            </a:extLst>
          </p:cNvPr>
          <p:cNvSpPr>
            <a:spLocks noGrp="1"/>
          </p:cNvSpPr>
          <p:nvPr>
            <p:ph type="body" sz="quarter" idx="25" hasCustomPrompt="1"/>
          </p:nvPr>
        </p:nvSpPr>
        <p:spPr>
          <a:xfrm>
            <a:off x="7966210" y="2751138"/>
            <a:ext cx="2565400" cy="744122"/>
          </a:xfrm>
        </p:spPr>
        <p:txBody>
          <a:bodyPr>
            <a:noAutofit/>
          </a:bodyPr>
          <a:lstStyle>
            <a:lvl1pPr marL="0" indent="0" algn="l">
              <a:buNone/>
              <a:defRPr lang="en-US" sz="1600" kern="1200" dirty="0">
                <a:solidFill>
                  <a:schemeClr val="accent1"/>
                </a:solidFill>
                <a:latin typeface="+mj-lt"/>
                <a:ea typeface="+mn-ea"/>
                <a:cs typeface="+mn-cs"/>
              </a:defRPr>
            </a:lvl1pPr>
          </a:lstStyle>
          <a:p>
            <a:pPr marL="0" lvl="0" algn="l" defTabSz="914400" rtl="0" eaLnBrk="1" latinLnBrk="0" hangingPunct="1">
              <a:defRPr/>
            </a:pPr>
            <a:r>
              <a:rPr lang="en-US"/>
              <a:t>Click to edit text styles</a:t>
            </a:r>
          </a:p>
        </p:txBody>
      </p:sp>
      <p:sp>
        <p:nvSpPr>
          <p:cNvPr id="64" name="Text Placeholder 7">
            <a:extLst>
              <a:ext uri="{FF2B5EF4-FFF2-40B4-BE49-F238E27FC236}">
                <a16:creationId xmlns:a16="http://schemas.microsoft.com/office/drawing/2014/main" id="{0BED41B6-7AF2-4267-89D8-6F12CE8987CD}"/>
              </a:ext>
            </a:extLst>
          </p:cNvPr>
          <p:cNvSpPr>
            <a:spLocks noGrp="1"/>
          </p:cNvSpPr>
          <p:nvPr>
            <p:ph type="body" sz="quarter" idx="26" hasCustomPrompt="1"/>
          </p:nvPr>
        </p:nvSpPr>
        <p:spPr>
          <a:xfrm>
            <a:off x="7966210" y="4282206"/>
            <a:ext cx="2565400" cy="744122"/>
          </a:xfrm>
        </p:spPr>
        <p:txBody>
          <a:bodyPr>
            <a:noAutofit/>
          </a:bodyPr>
          <a:lstStyle>
            <a:lvl1pPr marL="0" indent="0" algn="l">
              <a:buNone/>
              <a:defRPr lang="en-US" sz="1600" kern="1200" dirty="0">
                <a:solidFill>
                  <a:schemeClr val="accent1"/>
                </a:solidFill>
                <a:latin typeface="+mj-lt"/>
                <a:ea typeface="+mn-ea"/>
                <a:cs typeface="+mn-cs"/>
              </a:defRPr>
            </a:lvl1pPr>
          </a:lstStyle>
          <a:p>
            <a:pPr marL="0" lvl="0" algn="l" defTabSz="914400" rtl="0" eaLnBrk="1" latinLnBrk="0" hangingPunct="1">
              <a:defRPr/>
            </a:pPr>
            <a:r>
              <a:rPr lang="en-US"/>
              <a:t>Click to edit text styles</a:t>
            </a:r>
          </a:p>
        </p:txBody>
      </p:sp>
      <p:sp>
        <p:nvSpPr>
          <p:cNvPr id="66" name="Text Placeholder 6">
            <a:extLst>
              <a:ext uri="{FF2B5EF4-FFF2-40B4-BE49-F238E27FC236}">
                <a16:creationId xmlns:a16="http://schemas.microsoft.com/office/drawing/2014/main" id="{F58639C2-B0B2-4A20-89C4-061564ED9410}"/>
              </a:ext>
            </a:extLst>
          </p:cNvPr>
          <p:cNvSpPr>
            <a:spLocks noGrp="1"/>
          </p:cNvSpPr>
          <p:nvPr>
            <p:ph type="body" sz="quarter" idx="27" hasCustomPrompt="1"/>
          </p:nvPr>
        </p:nvSpPr>
        <p:spPr>
          <a:xfrm>
            <a:off x="3829701" y="1519031"/>
            <a:ext cx="4727889" cy="497031"/>
          </a:xfrm>
        </p:spPr>
        <p:txBody>
          <a:bodyPr anchor="ctr">
            <a:noAutofit/>
          </a:bodyPr>
          <a:lstStyle>
            <a:lvl1pPr marL="0" indent="0" algn="ctr">
              <a:buNone/>
              <a:defRPr lang="en-US" sz="1600" kern="1200" dirty="0" smtClean="0">
                <a:solidFill>
                  <a:schemeClr val="accent1"/>
                </a:solidFill>
                <a:latin typeface="+mj-lt"/>
                <a:ea typeface="+mn-ea"/>
                <a:cs typeface="+mn-cs"/>
              </a:defRPr>
            </a:lvl1pPr>
            <a:lvl2pPr>
              <a:defRPr/>
            </a:lvl2pPr>
            <a:lvl3pPr>
              <a:defRPr/>
            </a:lvl3pPr>
            <a:lvl4pPr>
              <a:defRPr/>
            </a:lvl4pPr>
            <a:lvl5pPr>
              <a:defRPr/>
            </a:lvl5pPr>
          </a:lstStyle>
          <a:p>
            <a:pPr marL="0" marR="0" lvl="0" indent="-228600" algn="ctr" defTabSz="914400" rtl="0" eaLnBrk="1" fontAlgn="auto" latinLnBrk="0" hangingPunct="1">
              <a:lnSpc>
                <a:spcPct val="100000"/>
              </a:lnSpc>
              <a:spcBef>
                <a:spcPts val="1200"/>
              </a:spcBef>
              <a:spcAft>
                <a:spcPts val="0"/>
              </a:spcAft>
              <a:buClrTx/>
              <a:buSzTx/>
              <a:tabLst/>
              <a:defRPr/>
            </a:pPr>
            <a:r>
              <a:rPr lang="en-US"/>
              <a:t>Click to edit text styles</a:t>
            </a:r>
          </a:p>
        </p:txBody>
      </p:sp>
    </p:spTree>
    <p:extLst>
      <p:ext uri="{BB962C8B-B14F-4D97-AF65-F5344CB8AC3E}">
        <p14:creationId xmlns:p14="http://schemas.microsoft.com/office/powerpoint/2010/main" val="1215137309"/>
      </p:ext>
    </p:extLst>
  </p:cSld>
  <p:clrMapOvr>
    <a:masterClrMapping/>
  </p:clrMapOvr>
  <p:transition>
    <p:fade/>
  </p:transition>
  <p:hf hd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Closing logo slide">
    <p:bg>
      <p:bgRef idx="1001">
        <a:schemeClr val="bg2"/>
      </p:bgRef>
    </p:bg>
    <p:spTree>
      <p:nvGrpSpPr>
        <p:cNvPr id="1" name=""/>
        <p:cNvGrpSpPr/>
        <p:nvPr/>
      </p:nvGrpSpPr>
      <p:grpSpPr>
        <a:xfrm>
          <a:off x="0" y="0"/>
          <a:ext cx="0" cy="0"/>
          <a:chOff x="0" y="0"/>
          <a:chExt cx="0" cy="0"/>
        </a:xfrm>
      </p:grpSpPr>
      <p:pic>
        <p:nvPicPr>
          <p:cNvPr id="4" name="MS logo white - EMF" descr="Microsoft logo white text version">
            <a:extLst>
              <a:ext uri="{FF2B5EF4-FFF2-40B4-BE49-F238E27FC236}">
                <a16:creationId xmlns:a16="http://schemas.microsoft.com/office/drawing/2014/main" id="{1291B0CF-9615-4684-B7F1-8E5483826A4A}"/>
              </a:ext>
            </a:extLst>
          </p:cNvPr>
          <p:cNvPicPr>
            <a:picLocks noChangeAspect="1"/>
          </p:cNvPicPr>
          <p:nvPr/>
        </p:nvPicPr>
        <p:blipFill>
          <a:blip r:embed="rId2"/>
          <a:stretch>
            <a:fillRect/>
          </a:stretch>
        </p:blipFill>
        <p:spPr bwMode="black">
          <a:xfrm>
            <a:off x="584200" y="585788"/>
            <a:ext cx="1366245" cy="292608"/>
          </a:xfrm>
          <a:prstGeom prst="rect">
            <a:avLst/>
          </a:prstGeom>
        </p:spPr>
      </p:pic>
      <p:pic>
        <p:nvPicPr>
          <p:cNvPr id="6" name="MS logo white - EMF" descr="Microsoft logo white text version">
            <a:extLst>
              <a:ext uri="{FF2B5EF4-FFF2-40B4-BE49-F238E27FC236}">
                <a16:creationId xmlns:a16="http://schemas.microsoft.com/office/drawing/2014/main" id="{8CB995C9-DEED-40E8-8474-8E821F52A94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black">
          <a:xfrm>
            <a:off x="584200" y="585788"/>
            <a:ext cx="1366245" cy="292608"/>
          </a:xfrm>
          <a:prstGeom prst="rect">
            <a:avLst/>
          </a:prstGeom>
        </p:spPr>
      </p:pic>
      <p:sp>
        <p:nvSpPr>
          <p:cNvPr id="7" name="Text Box 3" descr="This is a copyright notice that should be included on the final slide.">
            <a:extLst>
              <a:ext uri="{FF2B5EF4-FFF2-40B4-BE49-F238E27FC236}">
                <a16:creationId xmlns:a16="http://schemas.microsoft.com/office/drawing/2014/main" id="{F0F96BFC-7ECC-4794-95BE-5697F7EB7813}"/>
              </a:ext>
            </a:extLst>
          </p:cNvPr>
          <p:cNvSpPr txBox="1">
            <a:spLocks noChangeArrowheads="1"/>
          </p:cNvSpPr>
          <p:nvPr userDrawn="1"/>
        </p:nvSpPr>
        <p:spPr bwMode="blackWhite">
          <a:xfrm>
            <a:off x="97090" y="6674064"/>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gradFill>
                  <a:gsLst>
                    <a:gs pos="0">
                      <a:schemeClr val="tx1"/>
                    </a:gs>
                    <a:gs pos="100000">
                      <a:schemeClr val="tx1"/>
                    </a:gs>
                  </a:gsLst>
                  <a:lin ang="5400000" scaled="0"/>
                </a:gradFill>
                <a:cs typeface="Segoe UI" pitchFamily="34" charset="0"/>
              </a:rPr>
              <a:t>© Copyright Microsoft Corporation. All rights reserved. </a:t>
            </a:r>
          </a:p>
        </p:txBody>
      </p:sp>
    </p:spTree>
    <p:extLst>
      <p:ext uri="{BB962C8B-B14F-4D97-AF65-F5344CB8AC3E}">
        <p14:creationId xmlns:p14="http://schemas.microsoft.com/office/powerpoint/2010/main" val="219761122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rgbClr val="50E6FF"/>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00750070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492443"/>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p:nvPicPr>
        <p:blipFill rotWithShape="1">
          <a:blip r:embed="rId16"/>
          <a:srcRect l="762"/>
          <a:stretch/>
        </p:blipFill>
        <p:spPr>
          <a:xfrm rot="5400000">
            <a:off x="9464500" y="2843773"/>
            <a:ext cx="6858000" cy="1170455"/>
          </a:xfrm>
          <a:prstGeom prst="rect">
            <a:avLst/>
          </a:prstGeom>
        </p:spPr>
      </p:pic>
      <p:sp>
        <p:nvSpPr>
          <p:cNvPr id="49" name="Title Placeholder 1">
            <a:extLst>
              <a:ext uri="{FF2B5EF4-FFF2-40B4-BE49-F238E27FC236}">
                <a16:creationId xmlns:a16="http://schemas.microsoft.com/office/drawing/2014/main" id="{1BAAA2F3-29B2-43B9-AD07-4954FDB48AE8}"/>
              </a:ext>
            </a:extLst>
          </p:cNvPr>
          <p:cNvSpPr>
            <a:spLocks noGrp="1"/>
          </p:cNvSpPr>
          <p:nvPr>
            <p:ph type="title"/>
          </p:nvPr>
        </p:nvSpPr>
        <p:spPr>
          <a:xfrm>
            <a:off x="588263" y="457200"/>
            <a:ext cx="11018520" cy="492443"/>
          </a:xfrm>
          <a:prstGeom prst="rect">
            <a:avLst/>
          </a:prstGeom>
        </p:spPr>
        <p:txBody>
          <a:bodyPr vert="horz" wrap="square" lIns="0" tIns="0" rIns="0" bIns="0" rtlCol="0" anchor="t">
            <a:spAutoFit/>
          </a:bodyPr>
          <a:lstStyle/>
          <a:p>
            <a:r>
              <a:rPr lang="en-US"/>
              <a:t>Click to edit Master title style</a:t>
            </a:r>
          </a:p>
        </p:txBody>
      </p:sp>
      <p:sp>
        <p:nvSpPr>
          <p:cNvPr id="50" name="Text Placeholder 3">
            <a:extLst>
              <a:ext uri="{FF2B5EF4-FFF2-40B4-BE49-F238E27FC236}">
                <a16:creationId xmlns:a16="http://schemas.microsoft.com/office/drawing/2014/main" id="{783839A9-A78A-4A7C-84C8-B22E346BB63F}"/>
              </a:ext>
            </a:extLst>
          </p:cNvPr>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1" name="GRID" hidden="1">
            <a:extLst>
              <a:ext uri="{FF2B5EF4-FFF2-40B4-BE49-F238E27FC236}">
                <a16:creationId xmlns:a16="http://schemas.microsoft.com/office/drawing/2014/main" id="{9678F779-5A37-401D-A805-7E187582107F}"/>
              </a:ext>
            </a:extLst>
          </p:cNvPr>
          <p:cNvGrpSpPr/>
          <p:nvPr userDrawn="1"/>
        </p:nvGrpSpPr>
        <p:grpSpPr>
          <a:xfrm>
            <a:off x="0" y="0"/>
            <a:ext cx="12192000" cy="6858000"/>
            <a:chOff x="0" y="0"/>
            <a:chExt cx="12192000" cy="6858000"/>
          </a:xfrm>
        </p:grpSpPr>
        <p:cxnSp>
          <p:nvCxnSpPr>
            <p:cNvPr id="52" name="Straight Connector 51">
              <a:extLst>
                <a:ext uri="{FF2B5EF4-FFF2-40B4-BE49-F238E27FC236}">
                  <a16:creationId xmlns:a16="http://schemas.microsoft.com/office/drawing/2014/main" id="{2226899C-67DD-4867-8A11-365E7FADA183}"/>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F55ACE96-6A4F-4D33-A4C5-00C3C5F15CA1}"/>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B5ED534-C9B3-4C3B-8C18-4E36B49029A1}"/>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D0AC73B7-A578-445E-A779-92F75A40684C}"/>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95E57A61-A32C-4ADF-A9D1-3AB82327A5F6}"/>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115F08CE-4E3A-4349-9F3E-37A0409C7351}"/>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38544B56-F3DB-43B0-B68F-6B10E444FB3A}"/>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B324697D-7506-4088-9DF1-BD19D6DEF0FF}"/>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1C71C364-33A3-4EC9-9677-69395A2E752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8EACFCC-3A63-4DB8-9AA7-35BBE2870E60}"/>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67E31CD0-64A8-40CA-AE40-59701EDD389F}"/>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2738D853-ACA7-43F7-9898-0AD8C01525EE}"/>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C798C4D-780B-4135-9B2B-3955EDEEF78E}"/>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E0549FB6-B2B7-4E20-85C1-381654E65EFC}"/>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C71F29C5-7E36-4DF7-8DC4-389A825BA92A}"/>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20612D1F-4549-4F11-B7C4-C579F1DDB553}"/>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0815483A-F853-4B9D-8F60-7949B50B81D0}"/>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345C5A8B-6213-4445-AB7A-6D7996E2878F}"/>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3365F47A-FB3E-4B37-A1A0-287C1B9BAF1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19F569AE-8460-4934-A95B-3E0483AA3E4F}"/>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2F10ABDC-85A9-453A-906E-2A2D1EAD4A0C}"/>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2ECBB093-1C81-46DB-BEE1-EBE1C4D31262}"/>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4BB7E0BA-D0E3-486C-B67D-B53A18D47A5A}"/>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1ECD24B-6631-4D7E-80B0-4EC112042C66}"/>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68FDCECC-D31F-4A2E-B273-E1815D312611}"/>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FEE66549-EF6A-42AD-851E-42058A7E6863}"/>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6F6CF8B-272E-4EA4-8118-E25BA1A29DF9}"/>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5FCEFDDB-7DAD-416D-ACCE-DF09A3AD3960}"/>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5EBB452E-4E98-475E-8902-F0F8B1012702}"/>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B60D7E3B-CCA9-4834-82E1-E80D45461D8B}"/>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872E1774-4143-4B04-9BE2-16EFAE13A67F}"/>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6E50EC45-FC9B-4E25-9102-BE7936135622}"/>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9186926-19BE-4ACA-AB4D-7DB94810403A}"/>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E0AB00DA-98EC-4FBB-ACD3-7955CF6FC684}"/>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86" name=".64 square" hidden="1">
            <a:extLst>
              <a:ext uri="{FF2B5EF4-FFF2-40B4-BE49-F238E27FC236}">
                <a16:creationId xmlns:a16="http://schemas.microsoft.com/office/drawing/2014/main" id="{5B1AA66B-8CD4-427C-A59B-CC944B96C242}"/>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7" name=".32 square" hidden="1">
            <a:extLst>
              <a:ext uri="{FF2B5EF4-FFF2-40B4-BE49-F238E27FC236}">
                <a16:creationId xmlns:a16="http://schemas.microsoft.com/office/drawing/2014/main" id="{D166C815-329D-4674-A1B8-1A538A1B651E}"/>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8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CA11AEAB-F064-4DD4-96A0-215C00236D66}"/>
              </a:ext>
              <a:ext uri="{C183D7F6-B498-43B3-948B-1728B52AA6E4}">
                <adec:decorative xmlns:adec="http://schemas.microsoft.com/office/drawing/2017/decorative" val="0"/>
              </a:ext>
            </a:extLst>
          </p:cNvPr>
          <p:cNvPicPr>
            <a:picLocks noChangeAspect="1"/>
          </p:cNvPicPr>
          <p:nvPr userDrawn="1"/>
        </p:nvPicPr>
        <p:blipFill rotWithShape="1">
          <a:blip r:embed="rId16" cstate="screen">
            <a:extLst>
              <a:ext uri="{28A0092B-C50C-407E-A947-70E740481C1C}">
                <a14:useLocalDpi xmlns:a14="http://schemas.microsoft.com/office/drawing/2010/main"/>
              </a:ext>
            </a:extLst>
          </a:blip>
          <a:srcRect l="762"/>
          <a:stretch/>
        </p:blipFill>
        <p:spPr>
          <a:xfrm rot="5400000">
            <a:off x="9464500" y="2843773"/>
            <a:ext cx="6858000" cy="1170455"/>
          </a:xfrm>
          <a:prstGeom prst="rect">
            <a:avLst/>
          </a:prstGeom>
        </p:spPr>
      </p:pic>
      <p:pic>
        <p:nvPicPr>
          <p:cNvPr id="5" name="Picture 4" descr="A picture containing plate&#10;&#10;Description automatically generated">
            <a:extLst>
              <a:ext uri="{FF2B5EF4-FFF2-40B4-BE49-F238E27FC236}">
                <a16:creationId xmlns:a16="http://schemas.microsoft.com/office/drawing/2014/main" id="{7423D81F-5C47-4837-913E-35D46E3D7894}"/>
              </a:ext>
            </a:extLst>
          </p:cNvPr>
          <p:cNvPicPr>
            <a:picLocks noChangeAspect="1"/>
          </p:cNvPicPr>
          <p:nvPr userDrawn="1"/>
        </p:nvPicPr>
        <p:blipFill rotWithShape="1">
          <a:blip r:embed="rId17">
            <a:extLst>
              <a:ext uri="{28A0092B-C50C-407E-A947-70E740481C1C}">
                <a14:useLocalDpi xmlns:a14="http://schemas.microsoft.com/office/drawing/2010/main" val="0"/>
              </a:ext>
            </a:extLst>
          </a:blip>
          <a:srcRect b="23398"/>
          <a:stretch/>
        </p:blipFill>
        <p:spPr>
          <a:xfrm>
            <a:off x="11549270" y="6071981"/>
            <a:ext cx="444805" cy="592206"/>
          </a:xfrm>
          <a:prstGeom prst="rect">
            <a:avLst/>
          </a:prstGeom>
        </p:spPr>
      </p:pic>
    </p:spTree>
    <p:extLst>
      <p:ext uri="{BB962C8B-B14F-4D97-AF65-F5344CB8AC3E}">
        <p14:creationId xmlns:p14="http://schemas.microsoft.com/office/powerpoint/2010/main" val="1114092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ransition>
    <p:fade/>
  </p:transition>
  <p:hf sldNum="0" hdr="0" ftr="0" dt="0"/>
  <p:txStyles>
    <p:titleStyle>
      <a:lvl1pPr algn="l" defTabSz="932742" rtl="0" eaLnBrk="1" latinLnBrk="0" hangingPunct="1">
        <a:lnSpc>
          <a:spcPct val="100000"/>
        </a:lnSpc>
        <a:spcBef>
          <a:spcPct val="0"/>
        </a:spcBef>
        <a:buNone/>
        <a:defRPr lang="en-US" sz="3200" b="0"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FCC2E2-78AF-4C75-BBCE-2CBB85AC01E6}"/>
              </a:ext>
            </a:extLst>
          </p:cNvPr>
          <p:cNvSpPr>
            <a:spLocks noGrp="1"/>
          </p:cNvSpPr>
          <p:nvPr>
            <p:ph type="title"/>
          </p:nvPr>
        </p:nvSpPr>
        <p:spPr>
          <a:xfrm>
            <a:off x="585216" y="2648010"/>
            <a:ext cx="9144000" cy="886397"/>
          </a:xfrm>
        </p:spPr>
        <p:txBody>
          <a:bodyPr/>
          <a:lstStyle/>
          <a:p>
            <a:r>
              <a:rPr lang="en-US" dirty="0"/>
              <a:t>Superpower Slide Templates</a:t>
            </a:r>
            <a:br>
              <a:rPr lang="en-US" dirty="0"/>
            </a:br>
            <a:r>
              <a:rPr lang="en-US" sz="2800" dirty="0">
                <a:latin typeface="+mn-lt"/>
              </a:rPr>
              <a:t>(Blank and completed sample)</a:t>
            </a:r>
            <a:endParaRPr lang="en-US" dirty="0">
              <a:latin typeface="+mn-lt"/>
            </a:endParaRPr>
          </a:p>
        </p:txBody>
      </p:sp>
    </p:spTree>
    <p:extLst>
      <p:ext uri="{BB962C8B-B14F-4D97-AF65-F5344CB8AC3E}">
        <p14:creationId xmlns:p14="http://schemas.microsoft.com/office/powerpoint/2010/main" val="2569742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6E05D8A1-0262-4E25-A30C-27E07E3F8B98}"/>
              </a:ext>
            </a:extLst>
          </p:cNvPr>
          <p:cNvSpPr>
            <a:spLocks noGrp="1"/>
          </p:cNvSpPr>
          <p:nvPr>
            <p:ph type="title"/>
          </p:nvPr>
        </p:nvSpPr>
        <p:spPr/>
        <p:txBody>
          <a:bodyPr/>
          <a:lstStyle/>
          <a:p>
            <a:r>
              <a:rPr lang="en-US">
                <a:solidFill>
                  <a:schemeClr val="bg1"/>
                </a:solidFill>
              </a:rPr>
              <a:t>SAMPLE | </a:t>
            </a:r>
            <a:r>
              <a:rPr lang="en-US">
                <a:solidFill>
                  <a:schemeClr val="bg1"/>
                </a:solidFill>
                <a:latin typeface="+mn-lt"/>
              </a:rPr>
              <a:t>Superpower Slide</a:t>
            </a:r>
          </a:p>
        </p:txBody>
      </p:sp>
      <p:grpSp>
        <p:nvGrpSpPr>
          <p:cNvPr id="2" name="Group 1" descr="Slide title">
            <a:extLst>
              <a:ext uri="{FF2B5EF4-FFF2-40B4-BE49-F238E27FC236}">
                <a16:creationId xmlns:a16="http://schemas.microsoft.com/office/drawing/2014/main" id="{B2765134-89AE-C43A-E9F5-275D98FFBC7D}"/>
              </a:ext>
            </a:extLst>
          </p:cNvPr>
          <p:cNvGrpSpPr/>
          <p:nvPr/>
        </p:nvGrpSpPr>
        <p:grpSpPr>
          <a:xfrm>
            <a:off x="0" y="-6524"/>
            <a:ext cx="12192000" cy="1256986"/>
            <a:chOff x="0" y="-6524"/>
            <a:chExt cx="12192000" cy="1284516"/>
          </a:xfrm>
        </p:grpSpPr>
        <p:grpSp>
          <p:nvGrpSpPr>
            <p:cNvPr id="33" name="Group 32">
              <a:extLst>
                <a:ext uri="{FF2B5EF4-FFF2-40B4-BE49-F238E27FC236}">
                  <a16:creationId xmlns:a16="http://schemas.microsoft.com/office/drawing/2014/main" id="{33B81575-9E7B-4DC6-B1E9-5E31C2F110BB}"/>
                </a:ext>
                <a:ext uri="{C183D7F6-B498-43B3-948B-1728B52AA6E4}">
                  <adec:decorative xmlns:adec="http://schemas.microsoft.com/office/drawing/2017/decorative" val="1"/>
                </a:ext>
              </a:extLst>
            </p:cNvPr>
            <p:cNvGrpSpPr/>
            <p:nvPr/>
          </p:nvGrpSpPr>
          <p:grpSpPr>
            <a:xfrm>
              <a:off x="0" y="-6524"/>
              <a:ext cx="12192000" cy="1284516"/>
              <a:chOff x="1" y="0"/>
              <a:chExt cx="12191999" cy="1284516"/>
            </a:xfrm>
          </p:grpSpPr>
          <p:sp>
            <p:nvSpPr>
              <p:cNvPr id="34" name="Freeform: Shape 33">
                <a:extLst>
                  <a:ext uri="{FF2B5EF4-FFF2-40B4-BE49-F238E27FC236}">
                    <a16:creationId xmlns:a16="http://schemas.microsoft.com/office/drawing/2014/main" id="{BAF3447E-E4A8-4B43-B0B7-FA7962472DD4}"/>
                  </a:ext>
                </a:extLst>
              </p:cNvPr>
              <p:cNvSpPr/>
              <p:nvPr userDrawn="1"/>
            </p:nvSpPr>
            <p:spPr bwMode="auto">
              <a:xfrm>
                <a:off x="1" y="1"/>
                <a:ext cx="11621728" cy="1284515"/>
              </a:xfrm>
              <a:custGeom>
                <a:avLst/>
                <a:gdLst>
                  <a:gd name="connsiteX0" fmla="*/ 0 w 11621728"/>
                  <a:gd name="connsiteY0" fmla="*/ 0 h 1284515"/>
                  <a:gd name="connsiteX1" fmla="*/ 2355808 w 11621728"/>
                  <a:gd name="connsiteY1" fmla="*/ 0 h 1284515"/>
                  <a:gd name="connsiteX2" fmla="*/ 7310985 w 11621728"/>
                  <a:gd name="connsiteY2" fmla="*/ 0 h 1284515"/>
                  <a:gd name="connsiteX3" fmla="*/ 11621728 w 11621728"/>
                  <a:gd name="connsiteY3" fmla="*/ 0 h 1284515"/>
                  <a:gd name="connsiteX4" fmla="*/ 11187847 w 11621728"/>
                  <a:gd name="connsiteY4" fmla="*/ 1284515 h 1284515"/>
                  <a:gd name="connsiteX5" fmla="*/ 0 w 11621728"/>
                  <a:gd name="connsiteY5" fmla="*/ 1284515 h 128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21728" h="1284515">
                    <a:moveTo>
                      <a:pt x="0" y="0"/>
                    </a:moveTo>
                    <a:lnTo>
                      <a:pt x="2355808" y="0"/>
                    </a:lnTo>
                    <a:lnTo>
                      <a:pt x="7310985" y="0"/>
                    </a:lnTo>
                    <a:lnTo>
                      <a:pt x="11621728" y="0"/>
                    </a:lnTo>
                    <a:lnTo>
                      <a:pt x="11187847" y="1284515"/>
                    </a:lnTo>
                    <a:lnTo>
                      <a:pt x="0" y="1284515"/>
                    </a:lnTo>
                    <a:close/>
                  </a:path>
                </a:pathLst>
              </a:cu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Parallelogram 34">
                <a:extLst>
                  <a:ext uri="{FF2B5EF4-FFF2-40B4-BE49-F238E27FC236}">
                    <a16:creationId xmlns:a16="http://schemas.microsoft.com/office/drawing/2014/main" id="{0202C423-B1A2-4CFE-A360-53B5FC01EB36}"/>
                  </a:ext>
                </a:extLst>
              </p:cNvPr>
              <p:cNvSpPr/>
              <p:nvPr userDrawn="1"/>
            </p:nvSpPr>
            <p:spPr bwMode="auto">
              <a:xfrm>
                <a:off x="11085131" y="0"/>
                <a:ext cx="1106869" cy="1284515"/>
              </a:xfrm>
              <a:prstGeom prst="parallelogram">
                <a:avLst>
                  <a:gd name="adj" fmla="val 4808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44" name="Title 2">
              <a:extLst>
                <a:ext uri="{FF2B5EF4-FFF2-40B4-BE49-F238E27FC236}">
                  <a16:creationId xmlns:a16="http://schemas.microsoft.com/office/drawing/2014/main" id="{306C73BD-7322-4AB3-901E-B5272398288C}"/>
                </a:ext>
              </a:extLst>
            </p:cNvPr>
            <p:cNvSpPr txBox="1">
              <a:spLocks/>
            </p:cNvSpPr>
            <p:nvPr/>
          </p:nvSpPr>
          <p:spPr>
            <a:xfrm>
              <a:off x="740663" y="396258"/>
              <a:ext cx="11018520" cy="492443"/>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200" b="0"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50" normalizeH="0" baseline="0" noProof="0" dirty="0">
                  <a:ln w="3175">
                    <a:noFill/>
                  </a:ln>
                  <a:solidFill>
                    <a:srgbClr val="FFFFFF"/>
                  </a:solidFill>
                  <a:effectLst/>
                  <a:uLnTx/>
                  <a:uFillTx/>
                  <a:latin typeface="Segoe UI"/>
                  <a:ea typeface="+mn-ea"/>
                  <a:cs typeface="Segoe UI" pitchFamily="34" charset="0"/>
                </a:rPr>
                <a:t>Superpower Slide - Introduction</a:t>
              </a:r>
            </a:p>
          </p:txBody>
        </p:sp>
      </p:grpSp>
      <p:sp>
        <p:nvSpPr>
          <p:cNvPr id="7" name="TextBox 6">
            <a:extLst>
              <a:ext uri="{FF2B5EF4-FFF2-40B4-BE49-F238E27FC236}">
                <a16:creationId xmlns:a16="http://schemas.microsoft.com/office/drawing/2014/main" id="{F83C5E1F-FE3D-68ED-D07D-B3BF19798EE4}"/>
              </a:ext>
            </a:extLst>
          </p:cNvPr>
          <p:cNvSpPr txBox="1"/>
          <p:nvPr/>
        </p:nvSpPr>
        <p:spPr>
          <a:xfrm>
            <a:off x="588263" y="1344852"/>
            <a:ext cx="11033467" cy="1231106"/>
          </a:xfrm>
          <a:prstGeom prst="rect">
            <a:avLst/>
          </a:prstGeom>
          <a:noFill/>
        </p:spPr>
        <p:txBody>
          <a:bodyPr wrap="square">
            <a:spAutoFit/>
          </a:bodyPr>
          <a:lstStyle/>
          <a:p>
            <a:pPr algn="just"/>
            <a:r>
              <a:rPr lang="en-GB" sz="1400" b="0" i="0" dirty="0">
                <a:solidFill>
                  <a:srgbClr val="242424"/>
                </a:solidFill>
                <a:effectLst/>
                <a:latin typeface="Segoe UI" panose="020B0502040204020203" pitchFamily="34" charset="0"/>
              </a:rPr>
              <a:t>The SuperPower slide is an essential tool designed to help PSMs understand their FastTrack Partner business comprehensively. This slide serves as a one-page overview that highlights the key strengths and capabilities of a partner, making it easier to promote them to the Microsoft Field and FastTrack Architects (FTAs) as necessary.</a:t>
            </a:r>
          </a:p>
          <a:p>
            <a:pPr algn="just"/>
            <a:endParaRPr lang="en-GB" sz="400" dirty="0">
              <a:solidFill>
                <a:srgbClr val="242424"/>
              </a:solidFill>
              <a:latin typeface="Segoe UI" panose="020B0502040204020203" pitchFamily="34" charset="0"/>
            </a:endParaRPr>
          </a:p>
          <a:p>
            <a:pPr algn="just"/>
            <a:r>
              <a:rPr lang="en-GB" sz="1400" b="0" i="0" dirty="0">
                <a:solidFill>
                  <a:srgbClr val="242424"/>
                </a:solidFill>
                <a:effectLst/>
                <a:latin typeface="Segoe UI" panose="020B0502040204020203" pitchFamily="34" charset="0"/>
              </a:rPr>
              <a:t>The SuperPower slide is designed to be a dynamic and flexible tool that can be tailored to meet the specific needs of different partners and scenarios. It can be used in various contexts, such as internal meetings, partner reviews, and customer engagements.</a:t>
            </a:r>
          </a:p>
        </p:txBody>
      </p:sp>
      <p:graphicFrame>
        <p:nvGraphicFramePr>
          <p:cNvPr id="8" name="Diagram 7" descr="Purpose and Benefits&#10;Key Components">
            <a:extLst>
              <a:ext uri="{FF2B5EF4-FFF2-40B4-BE49-F238E27FC236}">
                <a16:creationId xmlns:a16="http://schemas.microsoft.com/office/drawing/2014/main" id="{DA21610C-AB0F-D057-17CF-E654728A92BA}"/>
              </a:ext>
            </a:extLst>
          </p:cNvPr>
          <p:cNvGraphicFramePr/>
          <p:nvPr>
            <p:extLst>
              <p:ext uri="{D42A27DB-BD31-4B8C-83A1-F6EECF244321}">
                <p14:modId xmlns:p14="http://schemas.microsoft.com/office/powerpoint/2010/main" val="630064169"/>
              </p:ext>
            </p:extLst>
          </p:nvPr>
        </p:nvGraphicFramePr>
        <p:xfrm>
          <a:off x="1414585" y="1964911"/>
          <a:ext cx="936283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4578066"/>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6079D59-90D9-E063-10AE-C64CDFC36147}"/>
            </a:ext>
          </a:extLst>
        </p:cNvPr>
        <p:cNvGrpSpPr/>
        <p:nvPr/>
      </p:nvGrpSpPr>
      <p:grpSpPr>
        <a:xfrm>
          <a:off x="0" y="0"/>
          <a:ext cx="0" cy="0"/>
          <a:chOff x="0" y="0"/>
          <a:chExt cx="0" cy="0"/>
        </a:xfrm>
      </p:grpSpPr>
      <p:sp>
        <p:nvSpPr>
          <p:cNvPr id="16" name="Title 1">
            <a:extLst>
              <a:ext uri="{FF2B5EF4-FFF2-40B4-BE49-F238E27FC236}">
                <a16:creationId xmlns:a16="http://schemas.microsoft.com/office/drawing/2014/main" id="{E32F2CDF-DD9F-76B4-714D-294BF4AA74D0}"/>
              </a:ext>
            </a:extLst>
          </p:cNvPr>
          <p:cNvSpPr>
            <a:spLocks noGrp="1"/>
          </p:cNvSpPr>
          <p:nvPr>
            <p:ph type="title"/>
          </p:nvPr>
        </p:nvSpPr>
        <p:spPr/>
        <p:txBody>
          <a:bodyPr/>
          <a:lstStyle/>
          <a:p>
            <a:r>
              <a:rPr lang="en-US">
                <a:solidFill>
                  <a:schemeClr val="bg1"/>
                </a:solidFill>
              </a:rPr>
              <a:t>SAMPLE | </a:t>
            </a:r>
            <a:r>
              <a:rPr lang="en-US">
                <a:solidFill>
                  <a:schemeClr val="bg1"/>
                </a:solidFill>
                <a:latin typeface="+mn-lt"/>
              </a:rPr>
              <a:t>Superpower Slide</a:t>
            </a:r>
          </a:p>
        </p:txBody>
      </p:sp>
      <p:grpSp>
        <p:nvGrpSpPr>
          <p:cNvPr id="2" name="Group 1" descr="Slide title">
            <a:extLst>
              <a:ext uri="{FF2B5EF4-FFF2-40B4-BE49-F238E27FC236}">
                <a16:creationId xmlns:a16="http://schemas.microsoft.com/office/drawing/2014/main" id="{126F3F4C-9BBF-DD9C-9CBD-0DE00B9543FC}"/>
              </a:ext>
            </a:extLst>
          </p:cNvPr>
          <p:cNvGrpSpPr/>
          <p:nvPr/>
        </p:nvGrpSpPr>
        <p:grpSpPr>
          <a:xfrm>
            <a:off x="0" y="-6524"/>
            <a:ext cx="12192000" cy="1284516"/>
            <a:chOff x="0" y="-6524"/>
            <a:chExt cx="12192000" cy="1284516"/>
          </a:xfrm>
        </p:grpSpPr>
        <p:grpSp>
          <p:nvGrpSpPr>
            <p:cNvPr id="33" name="Group 32">
              <a:extLst>
                <a:ext uri="{FF2B5EF4-FFF2-40B4-BE49-F238E27FC236}">
                  <a16:creationId xmlns:a16="http://schemas.microsoft.com/office/drawing/2014/main" id="{26AE476A-C336-F95A-2B5C-EC2402F767C5}"/>
                </a:ext>
                <a:ext uri="{C183D7F6-B498-43B3-948B-1728B52AA6E4}">
                  <adec:decorative xmlns:adec="http://schemas.microsoft.com/office/drawing/2017/decorative" val="1"/>
                </a:ext>
              </a:extLst>
            </p:cNvPr>
            <p:cNvGrpSpPr/>
            <p:nvPr/>
          </p:nvGrpSpPr>
          <p:grpSpPr>
            <a:xfrm>
              <a:off x="0" y="-6524"/>
              <a:ext cx="12192000" cy="1284516"/>
              <a:chOff x="1" y="0"/>
              <a:chExt cx="12191999" cy="1284516"/>
            </a:xfrm>
          </p:grpSpPr>
          <p:sp>
            <p:nvSpPr>
              <p:cNvPr id="34" name="Freeform: Shape 33">
                <a:extLst>
                  <a:ext uri="{FF2B5EF4-FFF2-40B4-BE49-F238E27FC236}">
                    <a16:creationId xmlns:a16="http://schemas.microsoft.com/office/drawing/2014/main" id="{07364208-69B1-49A0-BFC1-65AAF7005A42}"/>
                  </a:ext>
                </a:extLst>
              </p:cNvPr>
              <p:cNvSpPr/>
              <p:nvPr userDrawn="1"/>
            </p:nvSpPr>
            <p:spPr bwMode="auto">
              <a:xfrm>
                <a:off x="1" y="1"/>
                <a:ext cx="11621728" cy="1284515"/>
              </a:xfrm>
              <a:custGeom>
                <a:avLst/>
                <a:gdLst>
                  <a:gd name="connsiteX0" fmla="*/ 0 w 11621728"/>
                  <a:gd name="connsiteY0" fmla="*/ 0 h 1284515"/>
                  <a:gd name="connsiteX1" fmla="*/ 2355808 w 11621728"/>
                  <a:gd name="connsiteY1" fmla="*/ 0 h 1284515"/>
                  <a:gd name="connsiteX2" fmla="*/ 7310985 w 11621728"/>
                  <a:gd name="connsiteY2" fmla="*/ 0 h 1284515"/>
                  <a:gd name="connsiteX3" fmla="*/ 11621728 w 11621728"/>
                  <a:gd name="connsiteY3" fmla="*/ 0 h 1284515"/>
                  <a:gd name="connsiteX4" fmla="*/ 11187847 w 11621728"/>
                  <a:gd name="connsiteY4" fmla="*/ 1284515 h 1284515"/>
                  <a:gd name="connsiteX5" fmla="*/ 0 w 11621728"/>
                  <a:gd name="connsiteY5" fmla="*/ 1284515 h 128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21728" h="1284515">
                    <a:moveTo>
                      <a:pt x="0" y="0"/>
                    </a:moveTo>
                    <a:lnTo>
                      <a:pt x="2355808" y="0"/>
                    </a:lnTo>
                    <a:lnTo>
                      <a:pt x="7310985" y="0"/>
                    </a:lnTo>
                    <a:lnTo>
                      <a:pt x="11621728" y="0"/>
                    </a:lnTo>
                    <a:lnTo>
                      <a:pt x="11187847" y="1284515"/>
                    </a:lnTo>
                    <a:lnTo>
                      <a:pt x="0" y="1284515"/>
                    </a:lnTo>
                    <a:close/>
                  </a:path>
                </a:pathLst>
              </a:cu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Parallelogram 34">
                <a:extLst>
                  <a:ext uri="{FF2B5EF4-FFF2-40B4-BE49-F238E27FC236}">
                    <a16:creationId xmlns:a16="http://schemas.microsoft.com/office/drawing/2014/main" id="{D51D811C-88F0-ABE0-24ED-7F47B8EB84B1}"/>
                  </a:ext>
                </a:extLst>
              </p:cNvPr>
              <p:cNvSpPr/>
              <p:nvPr userDrawn="1"/>
            </p:nvSpPr>
            <p:spPr bwMode="auto">
              <a:xfrm>
                <a:off x="11085131" y="0"/>
                <a:ext cx="1106869" cy="1284515"/>
              </a:xfrm>
              <a:prstGeom prst="parallelogram">
                <a:avLst>
                  <a:gd name="adj" fmla="val 4808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6" name="TextBox 35">
              <a:extLst>
                <a:ext uri="{FF2B5EF4-FFF2-40B4-BE49-F238E27FC236}">
                  <a16:creationId xmlns:a16="http://schemas.microsoft.com/office/drawing/2014/main" id="{60CE3234-0F96-B0A2-1261-662B1A21F541}"/>
                </a:ext>
              </a:extLst>
            </p:cNvPr>
            <p:cNvSpPr txBox="1"/>
            <p:nvPr/>
          </p:nvSpPr>
          <p:spPr>
            <a:xfrm>
              <a:off x="9799932" y="494723"/>
              <a:ext cx="1548662" cy="307777"/>
            </a:xfrm>
            <a:prstGeom prst="rect">
              <a:avLst/>
            </a:prstGeom>
            <a:solidFill>
              <a:schemeClr val="bg1"/>
            </a:solidFill>
          </p:spPr>
          <p:txBody>
            <a:bodyPr wrap="square" lIns="0" tIns="0" rIns="0" bIns="0" rtlCol="0">
              <a:spAutoFit/>
            </a:bodyPr>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Segoe UI"/>
                  <a:ea typeface="+mn-ea"/>
                  <a:cs typeface="+mn-cs"/>
                </a:rPr>
                <a:t>[Insert Logo]</a:t>
              </a:r>
            </a:p>
          </p:txBody>
        </p:sp>
        <p:sp>
          <p:nvSpPr>
            <p:cNvPr id="44" name="Title 2">
              <a:extLst>
                <a:ext uri="{FF2B5EF4-FFF2-40B4-BE49-F238E27FC236}">
                  <a16:creationId xmlns:a16="http://schemas.microsoft.com/office/drawing/2014/main" id="{D41AA9F0-C7D6-D161-17B4-F03E0C59D3DD}"/>
                </a:ext>
              </a:extLst>
            </p:cNvPr>
            <p:cNvSpPr txBox="1">
              <a:spLocks/>
            </p:cNvSpPr>
            <p:nvPr/>
          </p:nvSpPr>
          <p:spPr>
            <a:xfrm>
              <a:off x="740663" y="396258"/>
              <a:ext cx="11018520" cy="492443"/>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200" b="0"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50" normalizeH="0" baseline="0" noProof="0" dirty="0">
                  <a:ln w="3175">
                    <a:noFill/>
                  </a:ln>
                  <a:solidFill>
                    <a:srgbClr val="FFFFFF"/>
                  </a:solidFill>
                  <a:effectLst/>
                  <a:uLnTx/>
                  <a:uFillTx/>
                  <a:latin typeface="Segoe UI Semibold"/>
                  <a:ea typeface="+mn-ea"/>
                  <a:cs typeface="Segoe UI" pitchFamily="34" charset="0"/>
                </a:rPr>
                <a:t>[Partner Name] | </a:t>
              </a:r>
              <a:r>
                <a:rPr kumimoji="0" lang="en-US" sz="3200" b="0" i="0" u="none" strike="noStrike" kern="1200" cap="none" spc="-50" normalizeH="0" baseline="0" noProof="0" dirty="0">
                  <a:ln w="3175">
                    <a:noFill/>
                  </a:ln>
                  <a:solidFill>
                    <a:srgbClr val="FFFFFF"/>
                  </a:solidFill>
                  <a:effectLst/>
                  <a:uLnTx/>
                  <a:uFillTx/>
                  <a:latin typeface="Segoe UI"/>
                  <a:ea typeface="+mn-ea"/>
                  <a:cs typeface="Segoe UI" pitchFamily="34" charset="0"/>
                </a:rPr>
                <a:t>Superpower Slide</a:t>
              </a:r>
            </a:p>
          </p:txBody>
        </p:sp>
      </p:grpSp>
      <p:graphicFrame>
        <p:nvGraphicFramePr>
          <p:cNvPr id="4" name="Table 3">
            <a:extLst>
              <a:ext uri="{FF2B5EF4-FFF2-40B4-BE49-F238E27FC236}">
                <a16:creationId xmlns:a16="http://schemas.microsoft.com/office/drawing/2014/main" id="{E1C924D0-5D5F-73E5-DB7A-1F8312E66D55}"/>
              </a:ext>
            </a:extLst>
          </p:cNvPr>
          <p:cNvGraphicFramePr>
            <a:graphicFrameLocks noGrp="1"/>
          </p:cNvGraphicFramePr>
          <p:nvPr/>
        </p:nvGraphicFramePr>
        <p:xfrm>
          <a:off x="84701" y="1413366"/>
          <a:ext cx="3244047" cy="5395090"/>
        </p:xfrm>
        <a:graphic>
          <a:graphicData uri="http://schemas.openxmlformats.org/drawingml/2006/table">
            <a:tbl>
              <a:tblPr bandRow="1">
                <a:tableStyleId>{FABFCF23-3B69-468F-B69F-88F6DE6A72F2}</a:tableStyleId>
              </a:tblPr>
              <a:tblGrid>
                <a:gridCol w="1405782">
                  <a:extLst>
                    <a:ext uri="{9D8B030D-6E8A-4147-A177-3AD203B41FA5}">
                      <a16:colId xmlns:a16="http://schemas.microsoft.com/office/drawing/2014/main" val="1943171224"/>
                    </a:ext>
                  </a:extLst>
                </a:gridCol>
                <a:gridCol w="1838265">
                  <a:extLst>
                    <a:ext uri="{9D8B030D-6E8A-4147-A177-3AD203B41FA5}">
                      <a16:colId xmlns:a16="http://schemas.microsoft.com/office/drawing/2014/main" val="770515315"/>
                    </a:ext>
                  </a:extLst>
                </a:gridCol>
              </a:tblGrid>
              <a:tr h="574099">
                <a:tc>
                  <a:txBody>
                    <a:bodyPr/>
                    <a:lstStyle/>
                    <a:p>
                      <a:pPr algn="l">
                        <a:spcBef>
                          <a:spcPts val="600"/>
                        </a:spcBef>
                        <a:spcAft>
                          <a:spcPts val="0"/>
                        </a:spcAft>
                      </a:pPr>
                      <a:r>
                        <a:rPr lang="en-IN" sz="1000" b="0" dirty="0">
                          <a:solidFill>
                            <a:schemeClr val="bg1"/>
                          </a:solidFill>
                          <a:latin typeface="+mj-lt"/>
                        </a:rPr>
                        <a:t>Key Contact:</a:t>
                      </a:r>
                    </a:p>
                    <a:p>
                      <a:pPr algn="l">
                        <a:spcBef>
                          <a:spcPts val="600"/>
                        </a:spcBef>
                        <a:spcAft>
                          <a:spcPts val="0"/>
                        </a:spcAft>
                      </a:pPr>
                      <a:r>
                        <a:rPr lang="en-IN" sz="1000" b="0" dirty="0">
                          <a:solidFill>
                            <a:schemeClr val="bg1"/>
                          </a:solidFill>
                          <a:latin typeface="+mj-lt"/>
                        </a:rPr>
                        <a:t>Key Contact:</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spcBef>
                          <a:spcPts val="600"/>
                        </a:spcBef>
                        <a:spcAft>
                          <a:spcPts val="0"/>
                        </a:spcAft>
                        <a:buFont typeface="Arial" panose="020B0604020202020204" pitchFamily="34" charset="0"/>
                        <a:buChar char="•"/>
                      </a:pPr>
                      <a:r>
                        <a:rPr lang="en-IN" sz="900" dirty="0">
                          <a:solidFill>
                            <a:schemeClr val="tx1"/>
                          </a:solidFill>
                        </a:rPr>
                        <a:t>Name, Title, Email</a:t>
                      </a:r>
                    </a:p>
                    <a:p>
                      <a:pPr marL="111125" indent="-111125">
                        <a:spcBef>
                          <a:spcPts val="600"/>
                        </a:spcBef>
                        <a:spcAft>
                          <a:spcPts val="0"/>
                        </a:spcAft>
                        <a:buFont typeface="Arial" panose="020B0604020202020204" pitchFamily="34" charset="0"/>
                        <a:buChar char="•"/>
                      </a:pPr>
                      <a:r>
                        <a:rPr lang="en-IN" sz="900" dirty="0">
                          <a:solidFill>
                            <a:schemeClr val="tx1"/>
                          </a:solidFill>
                        </a:rPr>
                        <a:t>Name, Title, Email</a:t>
                      </a:r>
                    </a:p>
                  </a:txBody>
                  <a:tcPr marL="96572" marR="96572" marT="48285" marB="48285"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98698487"/>
                  </a:ext>
                </a:extLst>
              </a:tr>
              <a:tr h="799654">
                <a:tc>
                  <a:txBody>
                    <a:bodyPr/>
                    <a:lstStyle/>
                    <a:p>
                      <a:pPr algn="l">
                        <a:spcBef>
                          <a:spcPts val="600"/>
                        </a:spcBef>
                        <a:spcAft>
                          <a:spcPts val="0"/>
                        </a:spcAft>
                      </a:pPr>
                      <a:r>
                        <a:rPr lang="en-IN" sz="1000" b="0" dirty="0">
                          <a:solidFill>
                            <a:schemeClr val="bg1"/>
                          </a:solidFill>
                          <a:latin typeface="+mj-lt"/>
                        </a:rPr>
                        <a:t>PDM: </a:t>
                      </a:r>
                    </a:p>
                    <a:p>
                      <a:pPr algn="l">
                        <a:spcBef>
                          <a:spcPts val="600"/>
                        </a:spcBef>
                        <a:spcAft>
                          <a:spcPts val="0"/>
                        </a:spcAft>
                      </a:pPr>
                      <a:r>
                        <a:rPr lang="en-IN" sz="1000" b="0" dirty="0">
                          <a:solidFill>
                            <a:schemeClr val="bg1"/>
                          </a:solidFill>
                          <a:latin typeface="+mj-lt"/>
                        </a:rPr>
                        <a:t>PMA: </a:t>
                      </a:r>
                    </a:p>
                    <a:p>
                      <a:pPr algn="l">
                        <a:spcBef>
                          <a:spcPts val="600"/>
                        </a:spcBef>
                        <a:spcAft>
                          <a:spcPts val="0"/>
                        </a:spcAft>
                      </a:pPr>
                      <a:r>
                        <a:rPr lang="en-IN" sz="1000" b="0" dirty="0">
                          <a:solidFill>
                            <a:schemeClr val="bg1"/>
                          </a:solidFill>
                          <a:latin typeface="+mj-lt"/>
                        </a:rPr>
                        <a:t>PTS: </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spcBef>
                          <a:spcPts val="600"/>
                        </a:spcBef>
                        <a:spcAft>
                          <a:spcPts val="0"/>
                        </a:spcAft>
                        <a:buFont typeface="Arial" panose="020B0604020202020204" pitchFamily="34" charset="0"/>
                        <a:buChar char="•"/>
                      </a:pPr>
                      <a:r>
                        <a:rPr lang="en-IN" sz="900" dirty="0">
                          <a:solidFill>
                            <a:schemeClr val="tx1"/>
                          </a:solidFill>
                        </a:rPr>
                        <a:t>Name, Email</a:t>
                      </a:r>
                    </a:p>
                    <a:p>
                      <a:pPr marL="111125" indent="-111125">
                        <a:spcBef>
                          <a:spcPts val="600"/>
                        </a:spcBef>
                        <a:spcAft>
                          <a:spcPts val="0"/>
                        </a:spcAft>
                        <a:buFont typeface="Arial" panose="020B0604020202020204" pitchFamily="34" charset="0"/>
                        <a:buChar char="•"/>
                      </a:pPr>
                      <a:r>
                        <a:rPr lang="en-IN" sz="900" dirty="0">
                          <a:solidFill>
                            <a:schemeClr val="tx1"/>
                          </a:solidFill>
                        </a:rPr>
                        <a:t>Name, Email</a:t>
                      </a:r>
                    </a:p>
                    <a:p>
                      <a:pPr marL="111125" indent="-111125">
                        <a:spcBef>
                          <a:spcPts val="600"/>
                        </a:spcBef>
                        <a:spcAft>
                          <a:spcPts val="0"/>
                        </a:spcAft>
                        <a:buFont typeface="Arial" panose="020B0604020202020204" pitchFamily="34" charset="0"/>
                        <a:buChar char="•"/>
                      </a:pPr>
                      <a:r>
                        <a:rPr lang="en-IN" sz="900" dirty="0">
                          <a:solidFill>
                            <a:schemeClr val="tx1"/>
                          </a:solidFill>
                        </a:rPr>
                        <a:t>Name, Email</a:t>
                      </a:r>
                    </a:p>
                  </a:txBody>
                  <a:tcPr marL="96572" marR="96572" marT="48285" marB="48285"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70226001"/>
                  </a:ext>
                </a:extLst>
              </a:tr>
              <a:tr h="574099">
                <a:tc>
                  <a:txBody>
                    <a:bodyPr/>
                    <a:lstStyle/>
                    <a:p>
                      <a:pPr algn="l">
                        <a:spcBef>
                          <a:spcPts val="600"/>
                        </a:spcBef>
                        <a:spcAft>
                          <a:spcPts val="0"/>
                        </a:spcAft>
                      </a:pPr>
                      <a:r>
                        <a:rPr lang="en-IN" sz="1000" b="0" dirty="0">
                          <a:solidFill>
                            <a:schemeClr val="bg1"/>
                          </a:solidFill>
                          <a:latin typeface="+mj-lt"/>
                        </a:rPr>
                        <a:t>Number of Employees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spcBef>
                          <a:spcPts val="600"/>
                        </a:spcBef>
                        <a:spcAft>
                          <a:spcPts val="0"/>
                        </a:spcAft>
                        <a:buFont typeface="Arial" panose="020B0604020202020204" pitchFamily="34" charset="0"/>
                        <a:buChar char="•"/>
                      </a:pPr>
                      <a:endParaRPr lang="en-IN" sz="900">
                        <a:solidFill>
                          <a:schemeClr val="tx1"/>
                        </a:solidFill>
                      </a:endParaRP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61230671"/>
                  </a:ext>
                </a:extLst>
              </a:tr>
              <a:tr h="348545">
                <a:tc>
                  <a:txBody>
                    <a:bodyPr/>
                    <a:lstStyle/>
                    <a:p>
                      <a:pPr algn="l">
                        <a:spcBef>
                          <a:spcPts val="600"/>
                        </a:spcBef>
                        <a:spcAft>
                          <a:spcPts val="0"/>
                        </a:spcAft>
                      </a:pPr>
                      <a:r>
                        <a:rPr lang="en-IN" sz="1000" b="0" dirty="0">
                          <a:solidFill>
                            <a:schemeClr val="bg1"/>
                          </a:solidFill>
                          <a:latin typeface="+mj-lt"/>
                        </a:rPr>
                        <a:t>Industry Focus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33350" indent="-133350" algn="l" defTabSz="951304" rtl="0" eaLnBrk="1" latinLnBrk="0" hangingPunct="1">
                        <a:lnSpc>
                          <a:spcPct val="100000"/>
                        </a:lnSpc>
                        <a:spcBef>
                          <a:spcPts val="600"/>
                        </a:spcBef>
                        <a:spcAft>
                          <a:spcPts val="0"/>
                        </a:spcAft>
                        <a:buFont typeface="Arial" panose="020B0604020202020204" pitchFamily="34" charset="0"/>
                        <a:buChar char="•"/>
                      </a:pPr>
                      <a:endParaRPr lang="en-IN" sz="900" kern="1200">
                        <a:solidFill>
                          <a:schemeClr val="tx1"/>
                        </a:solidFill>
                        <a:latin typeface="+mn-lt"/>
                        <a:ea typeface="+mn-ea"/>
                        <a:cs typeface="+mn-cs"/>
                      </a:endParaRP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08373511"/>
                  </a:ext>
                </a:extLst>
              </a:tr>
              <a:tr h="348545">
                <a:tc>
                  <a:txBody>
                    <a:bodyPr/>
                    <a:lstStyle/>
                    <a:p>
                      <a:pPr algn="l">
                        <a:spcBef>
                          <a:spcPts val="600"/>
                        </a:spcBef>
                        <a:spcAft>
                          <a:spcPts val="0"/>
                        </a:spcAft>
                      </a:pPr>
                      <a:r>
                        <a:rPr lang="en-IN" sz="1000" b="0" dirty="0">
                          <a:solidFill>
                            <a:schemeClr val="bg1"/>
                          </a:solidFill>
                          <a:latin typeface="+mj-lt"/>
                        </a:rPr>
                        <a:t>Locations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spcBef>
                          <a:spcPts val="600"/>
                        </a:spcBef>
                        <a:spcAft>
                          <a:spcPts val="0"/>
                        </a:spcAft>
                        <a:buFont typeface="Arial" panose="020B0604020202020204" pitchFamily="34" charset="0"/>
                        <a:buChar char="•"/>
                      </a:pPr>
                      <a:endParaRPr lang="en-IN" sz="900">
                        <a:solidFill>
                          <a:schemeClr val="tx1"/>
                        </a:solidFill>
                      </a:endParaRP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73473306"/>
                  </a:ext>
                </a:extLst>
              </a:tr>
              <a:tr h="574099">
                <a:tc>
                  <a:txBody>
                    <a:bodyPr/>
                    <a:lstStyle/>
                    <a:p>
                      <a:pPr algn="l">
                        <a:spcBef>
                          <a:spcPts val="600"/>
                        </a:spcBef>
                        <a:spcAft>
                          <a:spcPts val="0"/>
                        </a:spcAft>
                      </a:pPr>
                      <a:r>
                        <a:rPr lang="en-IN" sz="1000" b="0" dirty="0">
                          <a:solidFill>
                            <a:schemeClr val="bg1"/>
                          </a:solidFill>
                          <a:latin typeface="+mj-lt"/>
                        </a:rPr>
                        <a:t>Regional Coverage</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spcBef>
                          <a:spcPts val="600"/>
                        </a:spcBef>
                        <a:spcAft>
                          <a:spcPts val="0"/>
                        </a:spcAft>
                        <a:buFont typeface="Arial" panose="020B0604020202020204" pitchFamily="34" charset="0"/>
                        <a:buChar char="•"/>
                      </a:pPr>
                      <a:endParaRPr lang="en-IN" sz="900">
                        <a:solidFill>
                          <a:schemeClr val="tx1"/>
                        </a:solidFill>
                      </a:endParaRP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00968339"/>
                  </a:ext>
                </a:extLst>
              </a:tr>
              <a:tr h="574099">
                <a:tc>
                  <a:txBody>
                    <a:bodyPr/>
                    <a:lstStyle/>
                    <a:p>
                      <a:pPr algn="l">
                        <a:spcBef>
                          <a:spcPts val="600"/>
                        </a:spcBef>
                        <a:spcAft>
                          <a:spcPts val="0"/>
                        </a:spcAft>
                      </a:pPr>
                      <a:r>
                        <a:rPr lang="en-IN" sz="1000" b="0" dirty="0">
                          <a:solidFill>
                            <a:schemeClr val="bg1"/>
                          </a:solidFill>
                          <a:latin typeface="+mj-lt"/>
                        </a:rPr>
                        <a:t>Engaged Districts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33350" indent="-133350" algn="l" defTabSz="951304" rtl="0" eaLnBrk="1" latinLnBrk="0" hangingPunct="1">
                        <a:lnSpc>
                          <a:spcPct val="100000"/>
                        </a:lnSpc>
                        <a:spcBef>
                          <a:spcPts val="600"/>
                        </a:spcBef>
                        <a:spcAft>
                          <a:spcPts val="0"/>
                        </a:spcAft>
                        <a:buFont typeface="Arial" panose="020B0604020202020204" pitchFamily="34" charset="0"/>
                        <a:buChar char="•"/>
                      </a:pPr>
                      <a:endParaRPr lang="en-IN" sz="900" kern="1200">
                        <a:solidFill>
                          <a:schemeClr val="tx1"/>
                        </a:solidFill>
                        <a:latin typeface="+mn-lt"/>
                        <a:ea typeface="+mn-ea"/>
                        <a:cs typeface="+mn-cs"/>
                      </a:endParaRP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2238010"/>
                  </a:ext>
                </a:extLst>
              </a:tr>
              <a:tr h="574099">
                <a:tc>
                  <a:txBody>
                    <a:bodyPr/>
                    <a:lstStyle/>
                    <a:p>
                      <a:pPr algn="l">
                        <a:spcBef>
                          <a:spcPts val="600"/>
                        </a:spcBef>
                        <a:spcAft>
                          <a:spcPts val="0"/>
                        </a:spcAft>
                      </a:pPr>
                      <a:r>
                        <a:rPr lang="en-IN" sz="1000" b="0" dirty="0">
                          <a:solidFill>
                            <a:schemeClr val="bg1"/>
                          </a:solidFill>
                          <a:latin typeface="+mj-lt"/>
                        </a:rPr>
                        <a:t>Microsoft Competencies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33350" indent="-133350" algn="l" defTabSz="951304" rtl="0" eaLnBrk="1" latinLnBrk="0" hangingPunct="1">
                        <a:lnSpc>
                          <a:spcPct val="100000"/>
                        </a:lnSpc>
                        <a:spcBef>
                          <a:spcPts val="600"/>
                        </a:spcBef>
                        <a:spcAft>
                          <a:spcPts val="0"/>
                        </a:spcAft>
                        <a:buFont typeface="Arial" panose="020B0604020202020204" pitchFamily="34" charset="0"/>
                        <a:buChar char="•"/>
                      </a:pPr>
                      <a:endParaRPr lang="en-IN" sz="900" kern="1200">
                        <a:solidFill>
                          <a:schemeClr val="tx1"/>
                        </a:solidFill>
                        <a:latin typeface="+mn-lt"/>
                        <a:ea typeface="+mn-ea"/>
                        <a:cs typeface="+mn-cs"/>
                      </a:endParaRP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9282256"/>
                  </a:ext>
                </a:extLst>
              </a:tr>
              <a:tr h="437560">
                <a:tc>
                  <a:txBody>
                    <a:bodyPr/>
                    <a:lstStyle/>
                    <a:p>
                      <a:pPr algn="l">
                        <a:spcBef>
                          <a:spcPts val="600"/>
                        </a:spcBef>
                        <a:spcAft>
                          <a:spcPts val="0"/>
                        </a:spcAft>
                      </a:pPr>
                      <a:r>
                        <a:rPr lang="en-IN" sz="1000" b="0" dirty="0">
                          <a:solidFill>
                            <a:schemeClr val="bg1"/>
                          </a:solidFill>
                          <a:latin typeface="+mj-lt"/>
                        </a:rPr>
                        <a:t>Sales Plays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33350" indent="-133350" algn="l" defTabSz="951304" rtl="0" eaLnBrk="1" latinLnBrk="0" hangingPunct="1">
                        <a:lnSpc>
                          <a:spcPct val="100000"/>
                        </a:lnSpc>
                        <a:spcBef>
                          <a:spcPts val="600"/>
                        </a:spcBef>
                        <a:spcAft>
                          <a:spcPts val="0"/>
                        </a:spcAft>
                        <a:buFont typeface="Arial" panose="020B0604020202020204" pitchFamily="34" charset="0"/>
                        <a:buChar char="•"/>
                      </a:pPr>
                      <a:endParaRPr lang="en-IN" sz="900" kern="1200">
                        <a:solidFill>
                          <a:schemeClr val="tx1"/>
                        </a:solidFill>
                        <a:latin typeface="+mn-lt"/>
                        <a:ea typeface="+mn-ea"/>
                        <a:cs typeface="+mn-cs"/>
                      </a:endParaRP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67846014"/>
                  </a:ext>
                </a:extLst>
              </a:tr>
              <a:tr h="590291">
                <a:tc>
                  <a:txBody>
                    <a:bodyPr/>
                    <a:lstStyle/>
                    <a:p>
                      <a:pPr algn="l">
                        <a:spcBef>
                          <a:spcPts val="600"/>
                        </a:spcBef>
                        <a:spcAft>
                          <a:spcPts val="0"/>
                        </a:spcAft>
                      </a:pPr>
                      <a:r>
                        <a:rPr lang="en-IN" sz="1000" b="0" dirty="0">
                          <a:solidFill>
                            <a:schemeClr val="bg1"/>
                          </a:solidFill>
                          <a:latin typeface="+mj-lt"/>
                        </a:rPr>
                        <a:t>Partner Offers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33350" indent="-133350" algn="l" defTabSz="951304" rtl="0" eaLnBrk="1" latinLnBrk="0" hangingPunct="1">
                        <a:lnSpc>
                          <a:spcPct val="100000"/>
                        </a:lnSpc>
                        <a:spcBef>
                          <a:spcPts val="600"/>
                        </a:spcBef>
                        <a:spcAft>
                          <a:spcPts val="0"/>
                        </a:spcAft>
                        <a:buFont typeface="Arial" panose="020B0604020202020204" pitchFamily="34" charset="0"/>
                        <a:buChar char="•"/>
                      </a:pPr>
                      <a:endParaRPr lang="en-IN" sz="900" kern="1200" dirty="0">
                        <a:solidFill>
                          <a:schemeClr val="tx1"/>
                        </a:solidFill>
                        <a:latin typeface="+mn-lt"/>
                        <a:ea typeface="+mn-ea"/>
                        <a:cs typeface="+mn-cs"/>
                      </a:endParaRP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66599610"/>
                  </a:ext>
                </a:extLst>
              </a:tr>
            </a:tbl>
          </a:graphicData>
        </a:graphic>
      </p:graphicFrame>
      <p:graphicFrame>
        <p:nvGraphicFramePr>
          <p:cNvPr id="3" name="Table 2">
            <a:extLst>
              <a:ext uri="{FF2B5EF4-FFF2-40B4-BE49-F238E27FC236}">
                <a16:creationId xmlns:a16="http://schemas.microsoft.com/office/drawing/2014/main" id="{14E9AE9F-21D6-6133-2492-B8DC98AE8D68}"/>
              </a:ext>
            </a:extLst>
          </p:cNvPr>
          <p:cNvGraphicFramePr>
            <a:graphicFrameLocks noGrp="1"/>
          </p:cNvGraphicFramePr>
          <p:nvPr/>
        </p:nvGraphicFramePr>
        <p:xfrm>
          <a:off x="3419469" y="1413366"/>
          <a:ext cx="8214150" cy="4361752"/>
        </p:xfrm>
        <a:graphic>
          <a:graphicData uri="http://schemas.openxmlformats.org/drawingml/2006/table">
            <a:tbl>
              <a:tblPr firstRow="1" bandRow="1">
                <a:tableStyleId>{5C22544A-7EE6-4342-B048-85BDC9FD1C3A}</a:tableStyleId>
              </a:tblPr>
              <a:tblGrid>
                <a:gridCol w="1819108">
                  <a:extLst>
                    <a:ext uri="{9D8B030D-6E8A-4147-A177-3AD203B41FA5}">
                      <a16:colId xmlns:a16="http://schemas.microsoft.com/office/drawing/2014/main" val="192886817"/>
                    </a:ext>
                  </a:extLst>
                </a:gridCol>
                <a:gridCol w="2199540">
                  <a:extLst>
                    <a:ext uri="{9D8B030D-6E8A-4147-A177-3AD203B41FA5}">
                      <a16:colId xmlns:a16="http://schemas.microsoft.com/office/drawing/2014/main" val="3546173285"/>
                    </a:ext>
                  </a:extLst>
                </a:gridCol>
                <a:gridCol w="909842">
                  <a:extLst>
                    <a:ext uri="{9D8B030D-6E8A-4147-A177-3AD203B41FA5}">
                      <a16:colId xmlns:a16="http://schemas.microsoft.com/office/drawing/2014/main" val="79413100"/>
                    </a:ext>
                  </a:extLst>
                </a:gridCol>
                <a:gridCol w="3285660">
                  <a:extLst>
                    <a:ext uri="{9D8B030D-6E8A-4147-A177-3AD203B41FA5}">
                      <a16:colId xmlns:a16="http://schemas.microsoft.com/office/drawing/2014/main" val="1541082830"/>
                    </a:ext>
                  </a:extLst>
                </a:gridCol>
              </a:tblGrid>
              <a:tr h="718276">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dirty="0">
                          <a:solidFill>
                            <a:schemeClr val="bg1"/>
                          </a:solidFill>
                          <a:latin typeface="+mn-lt"/>
                        </a:rPr>
                        <a:t>[Insert copy regarding partner offerings and solutions]</a:t>
                      </a:r>
                      <a:endParaRPr kumimoji="0" lang="en-US" sz="1200" b="0" i="0" u="none" strike="noStrike" kern="1200" cap="none" spc="0" normalizeH="0" baseline="0" noProof="0" dirty="0">
                        <a:ln>
                          <a:noFill/>
                        </a:ln>
                        <a:solidFill>
                          <a:prstClr val="white"/>
                        </a:solidFill>
                        <a:effectLst/>
                        <a:uLnTx/>
                        <a:uFillTx/>
                        <a:latin typeface="+mn-lt"/>
                        <a:ea typeface="+mn-ea"/>
                        <a:cs typeface="+mn-cs"/>
                      </a:endParaRPr>
                    </a:p>
                  </a:txBody>
                  <a:tcPr marL="96600" marR="96600" marT="48300" marB="483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928297280"/>
                  </a:ext>
                </a:extLst>
              </a:tr>
              <a:tr h="1593421">
                <a:tc>
                  <a:txBody>
                    <a:bodyPr/>
                    <a:lstStyle/>
                    <a:p>
                      <a:pPr marL="60325" lvl="0" indent="0" defTabSz="932418">
                        <a:lnSpc>
                          <a:spcPct val="100000"/>
                        </a:lnSpc>
                        <a:spcBef>
                          <a:spcPts val="600"/>
                        </a:spcBef>
                        <a:spcAft>
                          <a:spcPts val="0"/>
                        </a:spcAft>
                        <a:buFont typeface="Arial" panose="020B0604020202020204" pitchFamily="34" charset="0"/>
                        <a:buNone/>
                        <a:defRPr/>
                      </a:pPr>
                      <a:r>
                        <a:rPr kumimoji="0" lang="en-IN" sz="1100" b="0" i="0" u="none" strike="noStrike" kern="1200" cap="none" spc="0" normalizeH="0" baseline="0" noProof="0" dirty="0">
                          <a:ln>
                            <a:noFill/>
                          </a:ln>
                          <a:solidFill>
                            <a:schemeClr val="accent1">
                              <a:lumMod val="50000"/>
                            </a:schemeClr>
                          </a:solidFill>
                          <a:effectLst/>
                          <a:uLnTx/>
                          <a:uFillTx/>
                          <a:latin typeface="+mj-lt"/>
                          <a:ea typeface="+mn-ea"/>
                          <a:cs typeface="+mn-cs"/>
                        </a:rPr>
                        <a:t>Position If</a:t>
                      </a:r>
                    </a:p>
                    <a:p>
                      <a:pPr marL="171450" indent="-171450" algn="l" defTabSz="932418" rtl="0" eaLnBrk="1" latinLnBrk="0" hangingPunct="1">
                        <a:lnSpc>
                          <a:spcPct val="100000"/>
                        </a:lnSpc>
                        <a:spcBef>
                          <a:spcPts val="600"/>
                        </a:spcBef>
                        <a:spcAft>
                          <a:spcPts val="0"/>
                        </a:spcAft>
                        <a:buFont typeface="Arial" panose="020B0604020202020204" pitchFamily="34" charset="0"/>
                        <a:buChar char="•"/>
                        <a:defRPr/>
                      </a:pPr>
                      <a:r>
                        <a:rPr kumimoji="0" lang="en-IN" sz="1100" b="0" i="0" u="none" strike="noStrike" kern="1200" cap="none" spc="0" normalizeH="0" baseline="0" dirty="0">
                          <a:ln>
                            <a:noFill/>
                          </a:ln>
                          <a:solidFill>
                            <a:schemeClr val="accent1">
                              <a:lumMod val="50000"/>
                            </a:schemeClr>
                          </a:solidFill>
                          <a:effectLst/>
                          <a:uLnTx/>
                          <a:uFillTx/>
                          <a:latin typeface="+mj-lt"/>
                          <a:ea typeface="+mn-ea"/>
                          <a:cs typeface="+mn-cs"/>
                        </a:rPr>
                        <a:t>A</a:t>
                      </a:r>
                    </a:p>
                    <a:p>
                      <a:pPr marL="171450" indent="-171450" algn="l" defTabSz="932418" rtl="0" eaLnBrk="1" latinLnBrk="0" hangingPunct="1">
                        <a:lnSpc>
                          <a:spcPct val="100000"/>
                        </a:lnSpc>
                        <a:spcBef>
                          <a:spcPts val="600"/>
                        </a:spcBef>
                        <a:spcAft>
                          <a:spcPts val="0"/>
                        </a:spcAft>
                        <a:buFont typeface="Arial" panose="020B0604020202020204" pitchFamily="34" charset="0"/>
                        <a:buChar char="•"/>
                        <a:defRPr/>
                      </a:pPr>
                      <a:r>
                        <a:rPr kumimoji="0" lang="en-IN" sz="1100" b="0" i="0" u="none" strike="noStrike" kern="1200" cap="none" spc="0" normalizeH="0" baseline="0" dirty="0">
                          <a:ln>
                            <a:noFill/>
                          </a:ln>
                          <a:solidFill>
                            <a:schemeClr val="accent1">
                              <a:lumMod val="50000"/>
                            </a:schemeClr>
                          </a:solidFill>
                          <a:effectLst/>
                          <a:uLnTx/>
                          <a:uFillTx/>
                          <a:latin typeface="+mj-lt"/>
                          <a:ea typeface="+mn-ea"/>
                          <a:cs typeface="+mn-cs"/>
                        </a:rPr>
                        <a:t>B</a:t>
                      </a:r>
                    </a:p>
                    <a:p>
                      <a:pPr marL="171450" indent="-171450" algn="l" defTabSz="932418" rtl="0" eaLnBrk="1" latinLnBrk="0" hangingPunct="1">
                        <a:lnSpc>
                          <a:spcPct val="100000"/>
                        </a:lnSpc>
                        <a:spcBef>
                          <a:spcPts val="600"/>
                        </a:spcBef>
                        <a:spcAft>
                          <a:spcPts val="0"/>
                        </a:spcAft>
                        <a:buFont typeface="Arial" panose="020B0604020202020204" pitchFamily="34" charset="0"/>
                        <a:buChar char="•"/>
                        <a:defRPr/>
                      </a:pPr>
                      <a:r>
                        <a:rPr kumimoji="0" lang="en-IN" sz="1100" b="0" i="0" u="none" strike="noStrike" kern="1200" cap="none" spc="0" normalizeH="0" baseline="0" dirty="0">
                          <a:ln>
                            <a:noFill/>
                          </a:ln>
                          <a:solidFill>
                            <a:schemeClr val="accent1">
                              <a:lumMod val="50000"/>
                            </a:schemeClr>
                          </a:solidFill>
                          <a:effectLst/>
                          <a:uLnTx/>
                          <a:uFillTx/>
                          <a:latin typeface="+mj-lt"/>
                          <a:ea typeface="+mn-ea"/>
                          <a:cs typeface="+mn-cs"/>
                        </a:rPr>
                        <a:t>C</a:t>
                      </a:r>
                    </a:p>
                  </a:txBody>
                  <a:tcPr marL="96586" marR="96586" marT="48292" marB="48292">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3175" cap="flat" cmpd="sng" algn="ctr">
                      <a:noFill/>
                      <a:prstDash val="solid"/>
                      <a:round/>
                      <a:headEnd type="none" w="med" len="med"/>
                      <a:tailEnd type="none" w="med" len="med"/>
                    </a:lnT>
                    <a:lnB w="6350" cap="flat" cmpd="sng" algn="ctr">
                      <a:noFill/>
                      <a:prstDash val="sysDash"/>
                      <a:round/>
                      <a:headEnd type="none" w="med" len="med"/>
                      <a:tailEnd type="none" w="med" len="med"/>
                    </a:lnB>
                    <a:lnTlToBr w="12700" cmpd="sng">
                      <a:noFill/>
                      <a:prstDash val="solid"/>
                    </a:lnTlToBr>
                    <a:lnBlToTr w="12700" cmpd="sng">
                      <a:noFill/>
                      <a:prstDash val="solid"/>
                    </a:lnBlToTr>
                    <a:solidFill>
                      <a:schemeClr val="bg1">
                        <a:lumMod val="95000"/>
                      </a:schemeClr>
                    </a:solidFill>
                  </a:tcPr>
                </a:tc>
                <a:tc gridSpan="2">
                  <a:txBody>
                    <a:bodyPr/>
                    <a:lstStyle/>
                    <a:p>
                      <a:pPr marL="0" marR="0" lvl="0" indent="0" algn="l" defTabSz="914225" rtl="0" eaLnBrk="1" fontAlgn="auto" latinLnBrk="0" hangingPunct="1">
                        <a:lnSpc>
                          <a:spcPct val="100000"/>
                        </a:lnSpc>
                        <a:spcBef>
                          <a:spcPts val="600"/>
                        </a:spcBef>
                        <a:spcAft>
                          <a:spcPts val="0"/>
                        </a:spcAft>
                        <a:buClrTx/>
                        <a:buSzTx/>
                        <a:buFont typeface="Arial" panose="020B0604020202020204" pitchFamily="34" charset="0"/>
                        <a:buNone/>
                        <a:tabLst/>
                        <a:defRPr/>
                      </a:pPr>
                      <a:r>
                        <a:rPr kumimoji="0" lang="en-IN" sz="1100" b="0" i="0" u="none" strike="noStrike" kern="1200" cap="none" spc="0" normalizeH="0" baseline="0" noProof="0" dirty="0">
                          <a:ln>
                            <a:noFill/>
                          </a:ln>
                          <a:solidFill>
                            <a:schemeClr val="accent1">
                              <a:lumMod val="50000"/>
                            </a:schemeClr>
                          </a:solidFill>
                          <a:effectLst/>
                          <a:uLnTx/>
                          <a:uFillTx/>
                          <a:latin typeface="+mj-lt"/>
                          <a:ea typeface="+mn-ea"/>
                          <a:cs typeface="+mn-cs"/>
                        </a:rPr>
                        <a:t>Solutions and/or Services</a:t>
                      </a:r>
                    </a:p>
                    <a:p>
                      <a:pPr marL="171450" indent="-171450" defTabSz="932418">
                        <a:lnSpc>
                          <a:spcPct val="100000"/>
                        </a:lnSpc>
                        <a:spcBef>
                          <a:spcPts val="600"/>
                        </a:spcBef>
                        <a:spcAft>
                          <a:spcPts val="0"/>
                        </a:spcAft>
                        <a:buFont typeface="Arial" panose="020B0604020202020204" pitchFamily="34" charset="0"/>
                        <a:buChar char="•"/>
                        <a:defRPr/>
                      </a:pPr>
                      <a:r>
                        <a:rPr kumimoji="0" lang="en-IN" sz="1100" b="0" i="0" u="none" strike="noStrike" kern="1200" cap="none" spc="0" normalizeH="0" baseline="0" dirty="0">
                          <a:ln>
                            <a:noFill/>
                          </a:ln>
                          <a:solidFill>
                            <a:schemeClr val="accent1">
                              <a:lumMod val="50000"/>
                            </a:schemeClr>
                          </a:solidFill>
                          <a:effectLst/>
                          <a:uLnTx/>
                          <a:uFillTx/>
                          <a:latin typeface="+mj-lt"/>
                          <a:ea typeface="+mn-ea"/>
                          <a:cs typeface="+mn-cs"/>
                        </a:rPr>
                        <a:t>A</a:t>
                      </a:r>
                    </a:p>
                    <a:p>
                      <a:pPr marL="171450" indent="-171450" defTabSz="932418">
                        <a:lnSpc>
                          <a:spcPct val="100000"/>
                        </a:lnSpc>
                        <a:spcBef>
                          <a:spcPts val="600"/>
                        </a:spcBef>
                        <a:spcAft>
                          <a:spcPts val="0"/>
                        </a:spcAft>
                        <a:buFont typeface="Arial" panose="020B0604020202020204" pitchFamily="34" charset="0"/>
                        <a:buChar char="•"/>
                        <a:defRPr/>
                      </a:pPr>
                      <a:r>
                        <a:rPr kumimoji="0" lang="en-IN" sz="1100" b="0" i="0" u="none" strike="noStrike" kern="1200" cap="none" spc="0" normalizeH="0" baseline="0" dirty="0">
                          <a:ln>
                            <a:noFill/>
                          </a:ln>
                          <a:solidFill>
                            <a:schemeClr val="accent1">
                              <a:lumMod val="50000"/>
                            </a:schemeClr>
                          </a:solidFill>
                          <a:effectLst/>
                          <a:uLnTx/>
                          <a:uFillTx/>
                          <a:latin typeface="+mj-lt"/>
                          <a:ea typeface="+mn-ea"/>
                          <a:cs typeface="+mn-cs"/>
                        </a:rPr>
                        <a:t>B</a:t>
                      </a:r>
                    </a:p>
                    <a:p>
                      <a:pPr marL="171450" indent="-171450" defTabSz="932418">
                        <a:lnSpc>
                          <a:spcPct val="100000"/>
                        </a:lnSpc>
                        <a:spcBef>
                          <a:spcPts val="600"/>
                        </a:spcBef>
                        <a:spcAft>
                          <a:spcPts val="0"/>
                        </a:spcAft>
                        <a:buFont typeface="Arial" panose="020B0604020202020204" pitchFamily="34" charset="0"/>
                        <a:buChar char="•"/>
                        <a:defRPr/>
                      </a:pPr>
                      <a:r>
                        <a:rPr kumimoji="0" lang="en-IN" sz="1100" b="0" i="0" u="none" strike="noStrike" kern="1200" cap="none" spc="0" normalizeH="0" baseline="0" dirty="0">
                          <a:ln>
                            <a:noFill/>
                          </a:ln>
                          <a:solidFill>
                            <a:schemeClr val="accent1">
                              <a:lumMod val="50000"/>
                            </a:schemeClr>
                          </a:solidFill>
                          <a:effectLst/>
                          <a:uLnTx/>
                          <a:uFillTx/>
                          <a:latin typeface="+mj-lt"/>
                          <a:ea typeface="+mn-ea"/>
                          <a:cs typeface="+mn-cs"/>
                        </a:rPr>
                        <a:t>C</a:t>
                      </a:r>
                    </a:p>
                  </a:txBody>
                  <a:tcPr marL="96600" marR="96600" marT="48300" marB="4830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175" cap="flat" cmpd="sng" algn="ctr">
                      <a:noFill/>
                      <a:prstDash val="solid"/>
                      <a:round/>
                      <a:headEnd type="none" w="med" len="med"/>
                      <a:tailEnd type="none" w="med" len="med"/>
                    </a:lnT>
                    <a:lnB w="6350" cap="flat" cmpd="sng" algn="ctr">
                      <a:noFill/>
                      <a:prstDash val="sysDash"/>
                      <a:round/>
                      <a:headEnd type="none" w="med" len="med"/>
                      <a:tailEnd type="none" w="med" len="med"/>
                    </a:lnB>
                    <a:lnTlToBr w="12700" cmpd="sng">
                      <a:noFill/>
                      <a:prstDash val="solid"/>
                    </a:lnTlToBr>
                    <a:lnBlToTr w="12700" cmpd="sng">
                      <a:noFill/>
                      <a:prstDash val="solid"/>
                    </a:lnBlToTr>
                    <a:solidFill>
                      <a:schemeClr val="bg1">
                        <a:lumMod val="95000"/>
                      </a:schemeClr>
                    </a:solidFill>
                  </a:tcPr>
                </a:tc>
                <a:tc hMerge="1">
                  <a:txBody>
                    <a:bodyPr/>
                    <a:lstStyle/>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IN" sz="1100" b="0" i="0" u="none" strike="noStrike" kern="1200" cap="none" spc="0" normalizeH="0" baseline="0" noProof="0">
                        <a:ln>
                          <a:noFill/>
                        </a:ln>
                        <a:solidFill>
                          <a:schemeClr val="tx1"/>
                        </a:solidFill>
                        <a:effectLst/>
                        <a:uLnTx/>
                        <a:uFillTx/>
                        <a:latin typeface="+mn-lt"/>
                        <a:ea typeface="+mn-ea"/>
                        <a:cs typeface="+mn-cs"/>
                      </a:endParaRPr>
                    </a:p>
                  </a:txBody>
                  <a:tcP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p>
                      <a:pPr marL="0" marR="0" lvl="0" indent="0" algn="l" defTabSz="914225" rtl="0" eaLnBrk="1" fontAlgn="auto" latinLnBrk="0" hangingPunct="1">
                        <a:lnSpc>
                          <a:spcPct val="100000"/>
                        </a:lnSpc>
                        <a:spcBef>
                          <a:spcPts val="600"/>
                        </a:spcBef>
                        <a:spcAft>
                          <a:spcPts val="0"/>
                        </a:spcAft>
                        <a:buClrTx/>
                        <a:buSzTx/>
                        <a:buFont typeface="Arial" panose="020B0604020202020204" pitchFamily="34" charset="0"/>
                        <a:buNone/>
                        <a:tabLst/>
                        <a:defRPr/>
                      </a:pPr>
                      <a:r>
                        <a:rPr kumimoji="0" lang="en-IN" sz="1100" b="0" i="0" u="none" strike="noStrike" kern="1200" cap="none" spc="0" normalizeH="0" baseline="0" noProof="0" dirty="0">
                          <a:ln>
                            <a:noFill/>
                          </a:ln>
                          <a:solidFill>
                            <a:schemeClr val="accent1">
                              <a:lumMod val="50000"/>
                            </a:schemeClr>
                          </a:solidFill>
                          <a:effectLst/>
                          <a:uLnTx/>
                          <a:uFillTx/>
                          <a:latin typeface="+mj-lt"/>
                          <a:ea typeface="+mn-ea"/>
                          <a:cs typeface="+mn-cs"/>
                        </a:rPr>
                        <a:t>Industry Focus Areas</a:t>
                      </a:r>
                    </a:p>
                  </a:txBody>
                  <a:tcPr marL="96586" marR="96586" marT="48292" marB="48292">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6350" cap="flat" cmpd="sng" algn="ctr">
                      <a:noFill/>
                      <a:prstDash val="sysDash"/>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861350182"/>
                  </a:ext>
                </a:extLst>
              </a:tr>
              <a:tr h="2050055">
                <a:tc gridSpan="2">
                  <a:txBody>
                    <a:bodyPr/>
                    <a:lstStyle/>
                    <a:p>
                      <a:pPr defTabSz="932418">
                        <a:spcBef>
                          <a:spcPts val="600"/>
                        </a:spcBef>
                        <a:spcAft>
                          <a:spcPts val="0"/>
                        </a:spcAft>
                        <a:defRPr/>
                      </a:pPr>
                      <a:r>
                        <a:rPr lang="en-US" sz="900" b="0" u="sng" kern="1200" dirty="0">
                          <a:solidFill>
                            <a:schemeClr val="accent1"/>
                          </a:solidFill>
                          <a:latin typeface="+mj-lt"/>
                          <a:ea typeface="+mn-ea"/>
                          <a:cs typeface="+mn-cs"/>
                        </a:rPr>
                        <a:t>Customer Case Study: Happy Valley Regional Healthcare</a:t>
                      </a:r>
                      <a:br>
                        <a:rPr lang="en-US" sz="800" b="0" u="sng" kern="1200" dirty="0">
                          <a:solidFill>
                            <a:schemeClr val="accent1"/>
                          </a:solidFill>
                          <a:latin typeface="+mj-lt"/>
                          <a:ea typeface="+mn-ea"/>
                          <a:cs typeface="+mn-cs"/>
                        </a:rPr>
                      </a:br>
                      <a:br>
                        <a:rPr lang="en-US" sz="800" b="0" u="sng" kern="1200" dirty="0">
                          <a:solidFill>
                            <a:schemeClr val="accent1"/>
                          </a:solidFill>
                          <a:latin typeface="+mn-lt"/>
                          <a:ea typeface="+mn-ea"/>
                          <a:cs typeface="+mn-cs"/>
                        </a:rPr>
                      </a:br>
                      <a:r>
                        <a:rPr lang="en-US" sz="800" b="0" kern="1200" dirty="0">
                          <a:solidFill>
                            <a:schemeClr val="accent1"/>
                          </a:solidFill>
                          <a:latin typeface="+mn-lt"/>
                          <a:ea typeface="+mn-ea"/>
                          <a:cs typeface="+mn-cs"/>
                        </a:rPr>
                        <a:t>Business Problem</a:t>
                      </a:r>
                    </a:p>
                    <a:p>
                      <a:pPr marL="198438" lvl="0" indent="-138113" defTabSz="932418">
                        <a:spcBef>
                          <a:spcPts val="600"/>
                        </a:spcBef>
                        <a:spcAft>
                          <a:spcPts val="0"/>
                        </a:spcAft>
                        <a:buFont typeface="Arial" panose="020B0604020202020204" pitchFamily="34" charset="0"/>
                        <a:buChar char="•"/>
                        <a:defRPr/>
                      </a:pPr>
                      <a:r>
                        <a:rPr lang="en-US" sz="800" b="0" dirty="0">
                          <a:latin typeface="+mn-lt"/>
                        </a:rPr>
                        <a:t>Description</a:t>
                      </a:r>
                    </a:p>
                    <a:p>
                      <a:pPr defTabSz="932418">
                        <a:spcBef>
                          <a:spcPts val="600"/>
                        </a:spcBef>
                        <a:spcAft>
                          <a:spcPts val="0"/>
                        </a:spcAft>
                        <a:defRPr/>
                      </a:pPr>
                      <a:r>
                        <a:rPr lang="en-US" sz="800" b="0" kern="1200" dirty="0">
                          <a:solidFill>
                            <a:schemeClr val="accent1"/>
                          </a:solidFill>
                          <a:latin typeface="+mn-lt"/>
                          <a:ea typeface="+mn-ea"/>
                          <a:cs typeface="+mn-cs"/>
                        </a:rPr>
                        <a:t>Solution</a:t>
                      </a:r>
                    </a:p>
                    <a:p>
                      <a:pPr marL="198438" lvl="0" indent="-138113" defTabSz="932418">
                        <a:spcBef>
                          <a:spcPts val="600"/>
                        </a:spcBef>
                        <a:spcAft>
                          <a:spcPts val="0"/>
                        </a:spcAft>
                        <a:buFont typeface="Arial" panose="020B0604020202020204" pitchFamily="34" charset="0"/>
                        <a:buChar char="•"/>
                        <a:defRPr/>
                      </a:pPr>
                      <a:r>
                        <a:rPr lang="en-US" sz="800" b="0" dirty="0">
                          <a:latin typeface="+mn-lt"/>
                        </a:rPr>
                        <a:t>Description</a:t>
                      </a:r>
                    </a:p>
                    <a:p>
                      <a:pPr lvl="0" defTabSz="932418">
                        <a:spcBef>
                          <a:spcPts val="600"/>
                        </a:spcBef>
                        <a:spcAft>
                          <a:spcPts val="0"/>
                        </a:spcAft>
                        <a:defRPr/>
                      </a:pPr>
                      <a:r>
                        <a:rPr lang="en-US" sz="800" b="0" kern="1200" dirty="0">
                          <a:solidFill>
                            <a:schemeClr val="accent1"/>
                          </a:solidFill>
                          <a:latin typeface="+mn-lt"/>
                          <a:ea typeface="+mn-ea"/>
                          <a:cs typeface="+mn-cs"/>
                        </a:rPr>
                        <a:t>Outcome</a:t>
                      </a:r>
                    </a:p>
                    <a:p>
                      <a:pPr marL="198438" lvl="0" indent="-138113" defTabSz="932418">
                        <a:spcBef>
                          <a:spcPts val="600"/>
                        </a:spcBef>
                        <a:spcAft>
                          <a:spcPts val="0"/>
                        </a:spcAft>
                        <a:buFont typeface="Arial" panose="020B0604020202020204" pitchFamily="34" charset="0"/>
                        <a:buChar char="•"/>
                        <a:defRPr/>
                      </a:pPr>
                      <a:r>
                        <a:rPr lang="en-US" sz="800" b="0" dirty="0">
                          <a:latin typeface="+mn-lt"/>
                        </a:rPr>
                        <a:t>Description</a:t>
                      </a:r>
                    </a:p>
                  </a:txBody>
                  <a:tcPr marL="96586" marR="96586" marT="48292" marB="48292">
                    <a:lnL w="3175" cap="flat" cmpd="sng" algn="ctr">
                      <a:solidFill>
                        <a:schemeClr val="bg2"/>
                      </a:solidFill>
                      <a:prstDash val="solid"/>
                      <a:round/>
                      <a:headEnd type="none" w="med" len="med"/>
                      <a:tailEnd type="none" w="med" len="med"/>
                    </a:lnL>
                    <a:lnR w="6350" cap="flat" cmpd="sng" algn="ctr">
                      <a:solidFill>
                        <a:schemeClr val="bg1">
                          <a:lumMod val="75000"/>
                        </a:schemeClr>
                      </a:solidFill>
                      <a:prstDash val="sysDash"/>
                      <a:round/>
                      <a:headEnd type="none" w="med" len="med"/>
                      <a:tailEnd type="none" w="med" len="med"/>
                    </a:lnR>
                    <a:lnT w="6350" cap="flat" cmpd="sng" algn="ctr">
                      <a:noFill/>
                      <a:prstDash val="sysDash"/>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chemeClr val="tx1"/>
                        </a:solidFill>
                        <a:effectLst/>
                        <a:uLnTx/>
                        <a:uFillTx/>
                        <a:latin typeface="+mj-lt"/>
                        <a:ea typeface="+mn-ea"/>
                        <a:cs typeface="+mn-cs"/>
                      </a:endParaRPr>
                    </a:p>
                  </a:txBody>
                  <a:tcPr marL="91427" marR="91427" marT="45713" marB="45713">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marL="0" marR="0" lvl="0" indent="0" algn="l" defTabSz="932418" rtl="0" eaLnBrk="1" fontAlgn="auto" latinLnBrk="0" hangingPunct="1">
                        <a:lnSpc>
                          <a:spcPct val="100000"/>
                        </a:lnSpc>
                        <a:spcBef>
                          <a:spcPts val="600"/>
                        </a:spcBef>
                        <a:spcAft>
                          <a:spcPts val="0"/>
                        </a:spcAft>
                        <a:buClrTx/>
                        <a:buSzTx/>
                        <a:buFontTx/>
                        <a:buNone/>
                        <a:tabLst/>
                        <a:defRPr/>
                      </a:pPr>
                      <a:r>
                        <a:rPr lang="en-US" sz="900" b="0" u="sng" kern="1200" noProof="0" dirty="0">
                          <a:solidFill>
                            <a:schemeClr val="accent1"/>
                          </a:solidFill>
                          <a:latin typeface="+mj-lt"/>
                          <a:ea typeface="+mn-ea"/>
                          <a:cs typeface="+mn-cs"/>
                        </a:rPr>
                        <a:t>Customer Case Study: Happy Valley Regional Healthcare</a:t>
                      </a:r>
                      <a:br>
                        <a:rPr kumimoji="0" lang="en-US" sz="700" b="0" i="0" u="sng" strike="noStrike" kern="1200" cap="none" spc="0" normalizeH="0" baseline="0" noProof="0" dirty="0">
                          <a:ln>
                            <a:noFill/>
                          </a:ln>
                          <a:solidFill>
                            <a:srgbClr val="0078D4"/>
                          </a:solidFill>
                          <a:effectLst/>
                          <a:uLnTx/>
                          <a:uFillTx/>
                          <a:latin typeface="+mn-lt"/>
                          <a:ea typeface="+mn-ea"/>
                          <a:cs typeface="+mn-cs"/>
                        </a:rPr>
                      </a:br>
                      <a:br>
                        <a:rPr kumimoji="0" lang="en-US" sz="700" b="0" i="0" u="sng" strike="noStrike" kern="1200" cap="none" spc="0" normalizeH="0" baseline="0" noProof="0" dirty="0">
                          <a:ln>
                            <a:noFill/>
                          </a:ln>
                          <a:solidFill>
                            <a:srgbClr val="0078D4"/>
                          </a:solidFill>
                          <a:effectLst/>
                          <a:uLnTx/>
                          <a:uFillTx/>
                          <a:latin typeface="+mn-lt"/>
                          <a:ea typeface="+mn-ea"/>
                          <a:cs typeface="+mn-cs"/>
                        </a:rPr>
                      </a:br>
                      <a:r>
                        <a:rPr kumimoji="0" lang="en-US" sz="800" b="0" i="0" u="none" strike="noStrike" kern="1200" cap="none" spc="0" normalizeH="0" baseline="0" noProof="0" dirty="0">
                          <a:ln>
                            <a:noFill/>
                          </a:ln>
                          <a:solidFill>
                            <a:srgbClr val="0078D4"/>
                          </a:solidFill>
                          <a:effectLst/>
                          <a:uLnTx/>
                          <a:uFillTx/>
                          <a:latin typeface="+mn-lt"/>
                          <a:ea typeface="+mn-ea"/>
                          <a:cs typeface="+mn-cs"/>
                        </a:rPr>
                        <a:t>Business Problem</a:t>
                      </a:r>
                    </a:p>
                    <a:p>
                      <a:pPr marL="198438" marR="0" lvl="0" indent="-138113" algn="l" defTabSz="932418"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mn-lt"/>
                          <a:ea typeface="+mn-ea"/>
                          <a:cs typeface="+mn-cs"/>
                        </a:rPr>
                        <a:t>Description</a:t>
                      </a:r>
                    </a:p>
                    <a:p>
                      <a:pPr marL="0" marR="0" lvl="0" indent="0" algn="l" defTabSz="932418" rtl="0" eaLnBrk="1" fontAlgn="auto" latinLnBrk="0" hangingPunct="1">
                        <a:lnSpc>
                          <a:spcPct val="100000"/>
                        </a:lnSpc>
                        <a:spcBef>
                          <a:spcPts val="600"/>
                        </a:spcBef>
                        <a:spcAft>
                          <a:spcPts val="0"/>
                        </a:spcAft>
                        <a:buClrTx/>
                        <a:buSzTx/>
                        <a:buFontTx/>
                        <a:buNone/>
                        <a:tabLst/>
                        <a:defRPr/>
                      </a:pPr>
                      <a:r>
                        <a:rPr kumimoji="0" lang="en-US" sz="800" b="0" i="0" u="none" strike="noStrike" kern="1200" cap="none" spc="0" normalizeH="0" baseline="0" noProof="0" dirty="0">
                          <a:ln>
                            <a:noFill/>
                          </a:ln>
                          <a:solidFill>
                            <a:srgbClr val="0078D4"/>
                          </a:solidFill>
                          <a:effectLst/>
                          <a:uLnTx/>
                          <a:uFillTx/>
                          <a:latin typeface="+mn-lt"/>
                          <a:ea typeface="+mn-ea"/>
                          <a:cs typeface="+mn-cs"/>
                        </a:rPr>
                        <a:t>Solution</a:t>
                      </a:r>
                    </a:p>
                    <a:p>
                      <a:pPr marL="198438" marR="0" lvl="0" indent="-138113" algn="l" defTabSz="932418"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mn-lt"/>
                          <a:ea typeface="+mn-ea"/>
                          <a:cs typeface="+mn-cs"/>
                        </a:rPr>
                        <a:t>Description</a:t>
                      </a:r>
                    </a:p>
                    <a:p>
                      <a:pPr marL="0" marR="0" lvl="0" indent="0" algn="l" defTabSz="932418" rtl="0" eaLnBrk="1" fontAlgn="auto" latinLnBrk="0" hangingPunct="1">
                        <a:lnSpc>
                          <a:spcPct val="100000"/>
                        </a:lnSpc>
                        <a:spcBef>
                          <a:spcPts val="600"/>
                        </a:spcBef>
                        <a:spcAft>
                          <a:spcPts val="0"/>
                        </a:spcAft>
                        <a:buClrTx/>
                        <a:buSzTx/>
                        <a:buFontTx/>
                        <a:buNone/>
                        <a:tabLst/>
                        <a:defRPr/>
                      </a:pPr>
                      <a:r>
                        <a:rPr kumimoji="0" lang="en-US" sz="800" b="0" i="0" u="none" strike="noStrike" kern="1200" cap="none" spc="0" normalizeH="0" baseline="0" noProof="0" dirty="0">
                          <a:ln>
                            <a:noFill/>
                          </a:ln>
                          <a:solidFill>
                            <a:srgbClr val="0078D4"/>
                          </a:solidFill>
                          <a:effectLst/>
                          <a:uLnTx/>
                          <a:uFillTx/>
                          <a:latin typeface="+mn-lt"/>
                          <a:ea typeface="+mn-ea"/>
                          <a:cs typeface="+mn-cs"/>
                        </a:rPr>
                        <a:t>Outcome</a:t>
                      </a:r>
                    </a:p>
                    <a:p>
                      <a:pPr marL="198438" marR="0" lvl="0" indent="-138113" algn="l" defTabSz="932418"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mn-lt"/>
                          <a:ea typeface="+mn-ea"/>
                          <a:cs typeface="+mn-cs"/>
                        </a:rPr>
                        <a:t>Description</a:t>
                      </a:r>
                    </a:p>
                  </a:txBody>
                  <a:tcPr marL="96600" marR="96600" marT="48300" marB="48300">
                    <a:lnL w="6350" cap="flat" cmpd="sng" algn="ctr">
                      <a:solidFill>
                        <a:schemeClr val="bg1">
                          <a:lumMod val="75000"/>
                        </a:schemeClr>
                      </a:solidFill>
                      <a:prstDash val="sysDash"/>
                      <a:round/>
                      <a:headEnd type="none" w="med" len="med"/>
                      <a:tailEnd type="none" w="med" len="med"/>
                    </a:lnL>
                    <a:lnR w="3175" cap="flat" cmpd="sng" algn="ctr">
                      <a:solidFill>
                        <a:schemeClr val="bg2"/>
                      </a:solidFill>
                      <a:prstDash val="solid"/>
                      <a:round/>
                      <a:headEnd type="none" w="med" len="med"/>
                      <a:tailEnd type="none" w="med" len="med"/>
                    </a:lnR>
                    <a:lnT w="6350" cap="flat" cmpd="sng" algn="ctr">
                      <a:noFill/>
                      <a:prstDash val="sysDash"/>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extLst>
                  <a:ext uri="{0D108BD9-81ED-4DB2-BD59-A6C34878D82A}">
                    <a16:rowId xmlns:a16="http://schemas.microsoft.com/office/drawing/2014/main" val="1817471412"/>
                  </a:ext>
                </a:extLst>
              </a:tr>
            </a:tbl>
          </a:graphicData>
        </a:graphic>
      </p:graphicFrame>
      <p:graphicFrame>
        <p:nvGraphicFramePr>
          <p:cNvPr id="40" name="Table 39">
            <a:extLst>
              <a:ext uri="{FF2B5EF4-FFF2-40B4-BE49-F238E27FC236}">
                <a16:creationId xmlns:a16="http://schemas.microsoft.com/office/drawing/2014/main" id="{F1060CB6-697B-DA29-ECF3-4DFA80541759}"/>
              </a:ext>
            </a:extLst>
          </p:cNvPr>
          <p:cNvGraphicFramePr>
            <a:graphicFrameLocks noGrp="1"/>
          </p:cNvGraphicFramePr>
          <p:nvPr/>
        </p:nvGraphicFramePr>
        <p:xfrm>
          <a:off x="8416693" y="2462695"/>
          <a:ext cx="2985195" cy="615033"/>
        </p:xfrm>
        <a:graphic>
          <a:graphicData uri="http://schemas.openxmlformats.org/drawingml/2006/table">
            <a:tbl>
              <a:tblPr firstRow="1" bandRow="1"/>
              <a:tblGrid>
                <a:gridCol w="995065">
                  <a:extLst>
                    <a:ext uri="{9D8B030D-6E8A-4147-A177-3AD203B41FA5}">
                      <a16:colId xmlns:a16="http://schemas.microsoft.com/office/drawing/2014/main" val="1217785194"/>
                    </a:ext>
                  </a:extLst>
                </a:gridCol>
                <a:gridCol w="995065">
                  <a:extLst>
                    <a:ext uri="{9D8B030D-6E8A-4147-A177-3AD203B41FA5}">
                      <a16:colId xmlns:a16="http://schemas.microsoft.com/office/drawing/2014/main" val="2746888417"/>
                    </a:ext>
                  </a:extLst>
                </a:gridCol>
                <a:gridCol w="995065">
                  <a:extLst>
                    <a:ext uri="{9D8B030D-6E8A-4147-A177-3AD203B41FA5}">
                      <a16:colId xmlns:a16="http://schemas.microsoft.com/office/drawing/2014/main" val="741888033"/>
                    </a:ext>
                  </a:extLst>
                </a:gridCol>
              </a:tblGrid>
              <a:tr h="615033">
                <a:tc>
                  <a:txBody>
                    <a:bodyPr/>
                    <a:lstStyle>
                      <a:lvl1pPr marL="0" algn="l" defTabSz="932742" rtl="0" eaLnBrk="1" latinLnBrk="0" hangingPunct="1">
                        <a:defRPr sz="1800" b="1" kern="1200">
                          <a:solidFill>
                            <a:schemeClr val="lt1"/>
                          </a:solidFill>
                          <a:latin typeface="Calibri"/>
                        </a:defRPr>
                      </a:lvl1pPr>
                      <a:lvl2pPr marL="466371" algn="l" defTabSz="932742" rtl="0" eaLnBrk="1" latinLnBrk="0" hangingPunct="1">
                        <a:defRPr sz="1800" b="1" kern="1200">
                          <a:solidFill>
                            <a:schemeClr val="lt1"/>
                          </a:solidFill>
                          <a:latin typeface="Calibri"/>
                        </a:defRPr>
                      </a:lvl2pPr>
                      <a:lvl3pPr marL="932742" algn="l" defTabSz="932742" rtl="0" eaLnBrk="1" latinLnBrk="0" hangingPunct="1">
                        <a:defRPr sz="1800" b="1" kern="1200">
                          <a:solidFill>
                            <a:schemeClr val="lt1"/>
                          </a:solidFill>
                          <a:latin typeface="Calibri"/>
                        </a:defRPr>
                      </a:lvl3pPr>
                      <a:lvl4pPr marL="1399113" algn="l" defTabSz="932742" rtl="0" eaLnBrk="1" latinLnBrk="0" hangingPunct="1">
                        <a:defRPr sz="1800" b="1" kern="1200">
                          <a:solidFill>
                            <a:schemeClr val="lt1"/>
                          </a:solidFill>
                          <a:latin typeface="Calibri"/>
                        </a:defRPr>
                      </a:lvl4pPr>
                      <a:lvl5pPr marL="1865484" algn="l" defTabSz="932742" rtl="0" eaLnBrk="1" latinLnBrk="0" hangingPunct="1">
                        <a:defRPr sz="1800" b="1" kern="1200">
                          <a:solidFill>
                            <a:schemeClr val="lt1"/>
                          </a:solidFill>
                          <a:latin typeface="Calibri"/>
                        </a:defRPr>
                      </a:lvl5pPr>
                      <a:lvl6pPr marL="2331856" algn="l" defTabSz="932742" rtl="0" eaLnBrk="1" latinLnBrk="0" hangingPunct="1">
                        <a:defRPr sz="1800" b="1" kern="1200">
                          <a:solidFill>
                            <a:schemeClr val="lt1"/>
                          </a:solidFill>
                          <a:latin typeface="Calibri"/>
                        </a:defRPr>
                      </a:lvl6pPr>
                      <a:lvl7pPr marL="2798226" algn="l" defTabSz="932742" rtl="0" eaLnBrk="1" latinLnBrk="0" hangingPunct="1">
                        <a:defRPr sz="1800" b="1" kern="1200">
                          <a:solidFill>
                            <a:schemeClr val="lt1"/>
                          </a:solidFill>
                          <a:latin typeface="Calibri"/>
                        </a:defRPr>
                      </a:lvl7pPr>
                      <a:lvl8pPr marL="3264597" algn="l" defTabSz="932742" rtl="0" eaLnBrk="1" latinLnBrk="0" hangingPunct="1">
                        <a:defRPr sz="1800" b="1" kern="1200">
                          <a:solidFill>
                            <a:schemeClr val="lt1"/>
                          </a:solidFill>
                          <a:latin typeface="Calibri"/>
                        </a:defRPr>
                      </a:lvl8pPr>
                      <a:lvl9pPr marL="3730969" algn="l" defTabSz="932742" rtl="0" eaLnBrk="1" latinLnBrk="0" hangingPunct="1">
                        <a:defRPr sz="1800" b="1" kern="1200">
                          <a:solidFill>
                            <a:schemeClr val="lt1"/>
                          </a:solidFill>
                          <a:latin typeface="Calibri"/>
                        </a:defRPr>
                      </a:lvl9pPr>
                    </a:lstStyle>
                    <a:p>
                      <a:pPr algn="ctr"/>
                      <a:r>
                        <a:rPr lang="en-US" sz="1000" b="0" dirty="0">
                          <a:solidFill>
                            <a:schemeClr val="bg1"/>
                          </a:solidFill>
                          <a:latin typeface="+mj-lt"/>
                        </a:rPr>
                        <a:t>(Sub) Industry </a:t>
                      </a:r>
                    </a:p>
                    <a:p>
                      <a:pPr algn="ctr"/>
                      <a:r>
                        <a:rPr lang="en-US" sz="1000" b="0" dirty="0">
                          <a:solidFill>
                            <a:schemeClr val="bg1"/>
                          </a:solidFill>
                          <a:latin typeface="+mj-lt"/>
                        </a:rPr>
                        <a:t>Name</a:t>
                      </a:r>
                    </a:p>
                  </a:txBody>
                  <a:tcPr marL="71544" marR="71544" marT="35773" marB="35773" anchor="ctr">
                    <a:lnL w="317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F497D"/>
                    </a:solidFill>
                  </a:tcPr>
                </a:tc>
                <a:tc>
                  <a:txBody>
                    <a:bodyPr/>
                    <a:lstStyle>
                      <a:lvl1pPr marL="0" algn="l" defTabSz="932742" rtl="0" eaLnBrk="1" latinLnBrk="0" hangingPunct="1">
                        <a:defRPr sz="1800" b="1" kern="1200">
                          <a:solidFill>
                            <a:schemeClr val="lt1"/>
                          </a:solidFill>
                          <a:latin typeface="Calibri"/>
                        </a:defRPr>
                      </a:lvl1pPr>
                      <a:lvl2pPr marL="466371" algn="l" defTabSz="932742" rtl="0" eaLnBrk="1" latinLnBrk="0" hangingPunct="1">
                        <a:defRPr sz="1800" b="1" kern="1200">
                          <a:solidFill>
                            <a:schemeClr val="lt1"/>
                          </a:solidFill>
                          <a:latin typeface="Calibri"/>
                        </a:defRPr>
                      </a:lvl2pPr>
                      <a:lvl3pPr marL="932742" algn="l" defTabSz="932742" rtl="0" eaLnBrk="1" latinLnBrk="0" hangingPunct="1">
                        <a:defRPr sz="1800" b="1" kern="1200">
                          <a:solidFill>
                            <a:schemeClr val="lt1"/>
                          </a:solidFill>
                          <a:latin typeface="Calibri"/>
                        </a:defRPr>
                      </a:lvl3pPr>
                      <a:lvl4pPr marL="1399113" algn="l" defTabSz="932742" rtl="0" eaLnBrk="1" latinLnBrk="0" hangingPunct="1">
                        <a:defRPr sz="1800" b="1" kern="1200">
                          <a:solidFill>
                            <a:schemeClr val="lt1"/>
                          </a:solidFill>
                          <a:latin typeface="Calibri"/>
                        </a:defRPr>
                      </a:lvl4pPr>
                      <a:lvl5pPr marL="1865484" algn="l" defTabSz="932742" rtl="0" eaLnBrk="1" latinLnBrk="0" hangingPunct="1">
                        <a:defRPr sz="1800" b="1" kern="1200">
                          <a:solidFill>
                            <a:schemeClr val="lt1"/>
                          </a:solidFill>
                          <a:latin typeface="Calibri"/>
                        </a:defRPr>
                      </a:lvl5pPr>
                      <a:lvl6pPr marL="2331856" algn="l" defTabSz="932742" rtl="0" eaLnBrk="1" latinLnBrk="0" hangingPunct="1">
                        <a:defRPr sz="1800" b="1" kern="1200">
                          <a:solidFill>
                            <a:schemeClr val="lt1"/>
                          </a:solidFill>
                          <a:latin typeface="Calibri"/>
                        </a:defRPr>
                      </a:lvl6pPr>
                      <a:lvl7pPr marL="2798226" algn="l" defTabSz="932742" rtl="0" eaLnBrk="1" latinLnBrk="0" hangingPunct="1">
                        <a:defRPr sz="1800" b="1" kern="1200">
                          <a:solidFill>
                            <a:schemeClr val="lt1"/>
                          </a:solidFill>
                          <a:latin typeface="Calibri"/>
                        </a:defRPr>
                      </a:lvl7pPr>
                      <a:lvl8pPr marL="3264597" algn="l" defTabSz="932742" rtl="0" eaLnBrk="1" latinLnBrk="0" hangingPunct="1">
                        <a:defRPr sz="1800" b="1" kern="1200">
                          <a:solidFill>
                            <a:schemeClr val="lt1"/>
                          </a:solidFill>
                          <a:latin typeface="Calibri"/>
                        </a:defRPr>
                      </a:lvl8pPr>
                      <a:lvl9pPr marL="3730969" algn="l" defTabSz="932742" rtl="0" eaLnBrk="1" latinLnBrk="0" hangingPunct="1">
                        <a:defRPr sz="1800" b="1" kern="1200">
                          <a:solidFill>
                            <a:schemeClr val="lt1"/>
                          </a:solidFill>
                          <a:latin typeface="Calibri"/>
                        </a:defRPr>
                      </a:lvl9pPr>
                    </a:lstStyle>
                    <a:p>
                      <a:pPr algn="ctr"/>
                      <a:r>
                        <a:rPr lang="en-US" sz="1000" b="0" dirty="0">
                          <a:solidFill>
                            <a:schemeClr val="bg1"/>
                          </a:solidFill>
                          <a:latin typeface="+mj-lt"/>
                        </a:rPr>
                        <a:t>(Sub) Industry </a:t>
                      </a:r>
                    </a:p>
                    <a:p>
                      <a:pPr algn="ctr"/>
                      <a:r>
                        <a:rPr lang="en-US" sz="1000" b="0" dirty="0">
                          <a:solidFill>
                            <a:schemeClr val="bg1"/>
                          </a:solidFill>
                          <a:latin typeface="+mj-lt"/>
                        </a:rPr>
                        <a:t>Name</a:t>
                      </a:r>
                    </a:p>
                  </a:txBody>
                  <a:tcPr marL="71544" marR="71544" marT="35773" marB="3577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32742" rtl="0" eaLnBrk="1" latinLnBrk="0" hangingPunct="1">
                        <a:defRPr sz="1800" b="1" kern="1200">
                          <a:solidFill>
                            <a:schemeClr val="lt1"/>
                          </a:solidFill>
                          <a:latin typeface="Calibri"/>
                        </a:defRPr>
                      </a:lvl1pPr>
                      <a:lvl2pPr marL="466371" algn="l" defTabSz="932742" rtl="0" eaLnBrk="1" latinLnBrk="0" hangingPunct="1">
                        <a:defRPr sz="1800" b="1" kern="1200">
                          <a:solidFill>
                            <a:schemeClr val="lt1"/>
                          </a:solidFill>
                          <a:latin typeface="Calibri"/>
                        </a:defRPr>
                      </a:lvl2pPr>
                      <a:lvl3pPr marL="932742" algn="l" defTabSz="932742" rtl="0" eaLnBrk="1" latinLnBrk="0" hangingPunct="1">
                        <a:defRPr sz="1800" b="1" kern="1200">
                          <a:solidFill>
                            <a:schemeClr val="lt1"/>
                          </a:solidFill>
                          <a:latin typeface="Calibri"/>
                        </a:defRPr>
                      </a:lvl3pPr>
                      <a:lvl4pPr marL="1399113" algn="l" defTabSz="932742" rtl="0" eaLnBrk="1" latinLnBrk="0" hangingPunct="1">
                        <a:defRPr sz="1800" b="1" kern="1200">
                          <a:solidFill>
                            <a:schemeClr val="lt1"/>
                          </a:solidFill>
                          <a:latin typeface="Calibri"/>
                        </a:defRPr>
                      </a:lvl4pPr>
                      <a:lvl5pPr marL="1865484" algn="l" defTabSz="932742" rtl="0" eaLnBrk="1" latinLnBrk="0" hangingPunct="1">
                        <a:defRPr sz="1800" b="1" kern="1200">
                          <a:solidFill>
                            <a:schemeClr val="lt1"/>
                          </a:solidFill>
                          <a:latin typeface="Calibri"/>
                        </a:defRPr>
                      </a:lvl5pPr>
                      <a:lvl6pPr marL="2331856" algn="l" defTabSz="932742" rtl="0" eaLnBrk="1" latinLnBrk="0" hangingPunct="1">
                        <a:defRPr sz="1800" b="1" kern="1200">
                          <a:solidFill>
                            <a:schemeClr val="lt1"/>
                          </a:solidFill>
                          <a:latin typeface="Calibri"/>
                        </a:defRPr>
                      </a:lvl6pPr>
                      <a:lvl7pPr marL="2798226" algn="l" defTabSz="932742" rtl="0" eaLnBrk="1" latinLnBrk="0" hangingPunct="1">
                        <a:defRPr sz="1800" b="1" kern="1200">
                          <a:solidFill>
                            <a:schemeClr val="lt1"/>
                          </a:solidFill>
                          <a:latin typeface="Calibri"/>
                        </a:defRPr>
                      </a:lvl7pPr>
                      <a:lvl8pPr marL="3264597" algn="l" defTabSz="932742" rtl="0" eaLnBrk="1" latinLnBrk="0" hangingPunct="1">
                        <a:defRPr sz="1800" b="1" kern="1200">
                          <a:solidFill>
                            <a:schemeClr val="lt1"/>
                          </a:solidFill>
                          <a:latin typeface="Calibri"/>
                        </a:defRPr>
                      </a:lvl8pPr>
                      <a:lvl9pPr marL="3730969" algn="l" defTabSz="932742" rtl="0" eaLnBrk="1" latinLnBrk="0" hangingPunct="1">
                        <a:defRPr sz="1800" b="1" kern="1200">
                          <a:solidFill>
                            <a:schemeClr val="lt1"/>
                          </a:solidFill>
                          <a:latin typeface="Calibri"/>
                        </a:defRPr>
                      </a:lvl9pPr>
                    </a:lstStyle>
                    <a:p>
                      <a:pPr algn="ctr"/>
                      <a:r>
                        <a:rPr lang="en-US" sz="1000" b="0" dirty="0">
                          <a:solidFill>
                            <a:schemeClr val="tx1"/>
                          </a:solidFill>
                          <a:latin typeface="+mj-lt"/>
                        </a:rPr>
                        <a:t>(Sub) Industry </a:t>
                      </a:r>
                    </a:p>
                    <a:p>
                      <a:pPr algn="ctr"/>
                      <a:r>
                        <a:rPr lang="en-US" sz="1000" b="0" dirty="0">
                          <a:solidFill>
                            <a:schemeClr val="tx1"/>
                          </a:solidFill>
                          <a:latin typeface="+mj-lt"/>
                        </a:rPr>
                        <a:t>Name</a:t>
                      </a:r>
                    </a:p>
                  </a:txBody>
                  <a:tcPr marL="71544" marR="71544" marT="35773" marB="35773" anchor="ctr">
                    <a:lnL w="952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0892808"/>
                  </a:ext>
                </a:extLst>
              </a:tr>
            </a:tbl>
          </a:graphicData>
        </a:graphic>
      </p:graphicFrame>
      <p:sp>
        <p:nvSpPr>
          <p:cNvPr id="30" name="TextBox 29">
            <a:extLst>
              <a:ext uri="{FF2B5EF4-FFF2-40B4-BE49-F238E27FC236}">
                <a16:creationId xmlns:a16="http://schemas.microsoft.com/office/drawing/2014/main" id="{6A1C4BF1-DA7F-69A1-67AB-5E8EA88ED3E3}"/>
              </a:ext>
            </a:extLst>
          </p:cNvPr>
          <p:cNvSpPr txBox="1"/>
          <p:nvPr/>
        </p:nvSpPr>
        <p:spPr>
          <a:xfrm>
            <a:off x="8416693" y="3172939"/>
            <a:ext cx="389495" cy="138499"/>
          </a:xfrm>
          <a:prstGeom prst="rect">
            <a:avLst/>
          </a:prstGeom>
          <a:noFill/>
        </p:spPr>
        <p:txBody>
          <a:bodyPr wrap="square" lIns="0" tIns="0" rIns="0" bIns="0" rtlCol="0">
            <a:spAutoFit/>
          </a:bodyPr>
          <a:lstStyle/>
          <a:p>
            <a:pPr marL="0" marR="0" lvl="0" indent="0" algn="l" defTabSz="755562"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Segoe UI"/>
                <a:ea typeface="+mn-ea"/>
                <a:cs typeface="+mn-cs"/>
              </a:rPr>
              <a:t>Mature</a:t>
            </a:r>
          </a:p>
        </p:txBody>
      </p:sp>
      <p:cxnSp>
        <p:nvCxnSpPr>
          <p:cNvPr id="29" name="Straight Arrow Connector 28">
            <a:extLst>
              <a:ext uri="{FF2B5EF4-FFF2-40B4-BE49-F238E27FC236}">
                <a16:creationId xmlns:a16="http://schemas.microsoft.com/office/drawing/2014/main" id="{BBE098B9-F339-1800-424C-2A3BF082056C}"/>
              </a:ext>
              <a:ext uri="{C183D7F6-B498-43B3-948B-1728B52AA6E4}">
                <adec:decorative xmlns:adec="http://schemas.microsoft.com/office/drawing/2017/decorative" val="1"/>
              </a:ext>
            </a:extLst>
          </p:cNvPr>
          <p:cNvCxnSpPr>
            <a:cxnSpLocks/>
          </p:cNvCxnSpPr>
          <p:nvPr/>
        </p:nvCxnSpPr>
        <p:spPr>
          <a:xfrm flipH="1">
            <a:off x="8806188" y="3242188"/>
            <a:ext cx="2278944" cy="0"/>
          </a:xfrm>
          <a:prstGeom prst="straightConnector1">
            <a:avLst/>
          </a:prstGeom>
          <a:noFill/>
          <a:ln w="9525" cap="rnd" cmpd="sng" algn="ctr">
            <a:solidFill>
              <a:schemeClr val="bg1">
                <a:lumMod val="50000"/>
              </a:schemeClr>
            </a:solidFill>
            <a:prstDash val="solid"/>
            <a:headEnd type="oval" w="sm" len="sm"/>
            <a:tailEnd type="arrow" w="sm" len="sm"/>
          </a:ln>
          <a:effectLst/>
        </p:spPr>
      </p:cxnSp>
      <p:sp>
        <p:nvSpPr>
          <p:cNvPr id="31" name="TextBox 30">
            <a:extLst>
              <a:ext uri="{FF2B5EF4-FFF2-40B4-BE49-F238E27FC236}">
                <a16:creationId xmlns:a16="http://schemas.microsoft.com/office/drawing/2014/main" id="{E50B0C28-EF7A-F25E-E8A3-A7CDF54A2DB6}"/>
              </a:ext>
            </a:extLst>
          </p:cNvPr>
          <p:cNvSpPr txBox="1"/>
          <p:nvPr/>
        </p:nvSpPr>
        <p:spPr>
          <a:xfrm>
            <a:off x="11145057" y="3172940"/>
            <a:ext cx="277726" cy="138499"/>
          </a:xfrm>
          <a:prstGeom prst="rect">
            <a:avLst/>
          </a:prstGeom>
          <a:noFill/>
        </p:spPr>
        <p:txBody>
          <a:bodyPr wrap="square" lIns="0" tIns="0" rIns="0" bIns="0" rtlCol="0">
            <a:spAutoFit/>
          </a:bodyPr>
          <a:lstStyle/>
          <a:p>
            <a:pPr marL="0" marR="0" lvl="0" indent="0" algn="l" defTabSz="755562"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prstClr val="black"/>
                </a:solidFill>
                <a:effectLst/>
                <a:uLnTx/>
                <a:uFillTx/>
                <a:latin typeface="Segoe UI"/>
                <a:ea typeface="+mn-ea"/>
                <a:cs typeface="+mn-cs"/>
              </a:rPr>
              <a:t>New </a:t>
            </a:r>
          </a:p>
        </p:txBody>
      </p:sp>
      <p:grpSp>
        <p:nvGrpSpPr>
          <p:cNvPr id="5" name="Group 4" descr="Best ways to engage">
            <a:extLst>
              <a:ext uri="{FF2B5EF4-FFF2-40B4-BE49-F238E27FC236}">
                <a16:creationId xmlns:a16="http://schemas.microsoft.com/office/drawing/2014/main" id="{CDF4EC57-A2B4-113E-EED0-5DDEF3EE712B}"/>
              </a:ext>
            </a:extLst>
          </p:cNvPr>
          <p:cNvGrpSpPr/>
          <p:nvPr/>
        </p:nvGrpSpPr>
        <p:grpSpPr>
          <a:xfrm>
            <a:off x="3419469" y="5853949"/>
            <a:ext cx="2861342" cy="261610"/>
            <a:chOff x="3419469" y="5853949"/>
            <a:chExt cx="2861342" cy="261610"/>
          </a:xfrm>
        </p:grpSpPr>
        <p:grpSp>
          <p:nvGrpSpPr>
            <p:cNvPr id="41" name="Group 40" descr="Best way to engage">
              <a:extLst>
                <a:ext uri="{FF2B5EF4-FFF2-40B4-BE49-F238E27FC236}">
                  <a16:creationId xmlns:a16="http://schemas.microsoft.com/office/drawing/2014/main" id="{2E02F892-1782-27CB-A792-07E2C430B8AD}"/>
                </a:ext>
              </a:extLst>
            </p:cNvPr>
            <p:cNvGrpSpPr/>
            <p:nvPr/>
          </p:nvGrpSpPr>
          <p:grpSpPr>
            <a:xfrm>
              <a:off x="3419469" y="5853949"/>
              <a:ext cx="2861342" cy="254353"/>
              <a:chOff x="1" y="0"/>
              <a:chExt cx="12191999" cy="1284516"/>
            </a:xfrm>
          </p:grpSpPr>
          <p:sp>
            <p:nvSpPr>
              <p:cNvPr id="42" name="Freeform: Shape 41">
                <a:extLst>
                  <a:ext uri="{FF2B5EF4-FFF2-40B4-BE49-F238E27FC236}">
                    <a16:creationId xmlns:a16="http://schemas.microsoft.com/office/drawing/2014/main" id="{8C6B2FED-F34C-5E0B-0E49-31A5EE9C16A8}"/>
                  </a:ext>
                </a:extLst>
              </p:cNvPr>
              <p:cNvSpPr/>
              <p:nvPr userDrawn="1"/>
            </p:nvSpPr>
            <p:spPr bwMode="auto">
              <a:xfrm>
                <a:off x="1" y="1"/>
                <a:ext cx="11621728" cy="1284515"/>
              </a:xfrm>
              <a:custGeom>
                <a:avLst/>
                <a:gdLst>
                  <a:gd name="connsiteX0" fmla="*/ 0 w 11621728"/>
                  <a:gd name="connsiteY0" fmla="*/ 0 h 1284515"/>
                  <a:gd name="connsiteX1" fmla="*/ 2355808 w 11621728"/>
                  <a:gd name="connsiteY1" fmla="*/ 0 h 1284515"/>
                  <a:gd name="connsiteX2" fmla="*/ 7310985 w 11621728"/>
                  <a:gd name="connsiteY2" fmla="*/ 0 h 1284515"/>
                  <a:gd name="connsiteX3" fmla="*/ 11621728 w 11621728"/>
                  <a:gd name="connsiteY3" fmla="*/ 0 h 1284515"/>
                  <a:gd name="connsiteX4" fmla="*/ 11187847 w 11621728"/>
                  <a:gd name="connsiteY4" fmla="*/ 1284515 h 1284515"/>
                  <a:gd name="connsiteX5" fmla="*/ 0 w 11621728"/>
                  <a:gd name="connsiteY5" fmla="*/ 1284515 h 128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21728" h="1284515">
                    <a:moveTo>
                      <a:pt x="0" y="0"/>
                    </a:moveTo>
                    <a:lnTo>
                      <a:pt x="2355808" y="0"/>
                    </a:lnTo>
                    <a:lnTo>
                      <a:pt x="7310985" y="0"/>
                    </a:lnTo>
                    <a:lnTo>
                      <a:pt x="11621728" y="0"/>
                    </a:lnTo>
                    <a:lnTo>
                      <a:pt x="11187847" y="1284515"/>
                    </a:lnTo>
                    <a:lnTo>
                      <a:pt x="0" y="1284515"/>
                    </a:lnTo>
                    <a:close/>
                  </a:path>
                </a:pathLst>
              </a:cu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Parallelogram 42">
                <a:extLst>
                  <a:ext uri="{FF2B5EF4-FFF2-40B4-BE49-F238E27FC236}">
                    <a16:creationId xmlns:a16="http://schemas.microsoft.com/office/drawing/2014/main" id="{BF4A45C5-9301-964C-67DF-F33683B77EF4}"/>
                  </a:ext>
                </a:extLst>
              </p:cNvPr>
              <p:cNvSpPr/>
              <p:nvPr userDrawn="1"/>
            </p:nvSpPr>
            <p:spPr bwMode="auto">
              <a:xfrm>
                <a:off x="11085131" y="0"/>
                <a:ext cx="1106869" cy="1284515"/>
              </a:xfrm>
              <a:prstGeom prst="parallelogram">
                <a:avLst>
                  <a:gd name="adj" fmla="val 4808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46" name="TextBox 45">
              <a:extLst>
                <a:ext uri="{FF2B5EF4-FFF2-40B4-BE49-F238E27FC236}">
                  <a16:creationId xmlns:a16="http://schemas.microsoft.com/office/drawing/2014/main" id="{33F6DEE1-3E48-D936-C9D9-7B3C75F6ABDA}"/>
                </a:ext>
              </a:extLst>
            </p:cNvPr>
            <p:cNvSpPr txBox="1"/>
            <p:nvPr/>
          </p:nvSpPr>
          <p:spPr>
            <a:xfrm>
              <a:off x="3419469" y="5853949"/>
              <a:ext cx="1911094" cy="261610"/>
            </a:xfrm>
            <a:prstGeom prst="rect">
              <a:avLst/>
            </a:prstGeom>
            <a:noFill/>
          </p:spPr>
          <p:txBody>
            <a:bodyPr wrap="square">
              <a:spAutoFit/>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Segoe UI Semibold"/>
                  <a:ea typeface="+mn-ea"/>
                  <a:cs typeface="+mn-cs"/>
                </a:rPr>
                <a:t>Best way to engage</a:t>
              </a:r>
            </a:p>
          </p:txBody>
        </p:sp>
      </p:grpSp>
      <p:sp>
        <p:nvSpPr>
          <p:cNvPr id="18" name="Rectangle 17">
            <a:extLst>
              <a:ext uri="{FF2B5EF4-FFF2-40B4-BE49-F238E27FC236}">
                <a16:creationId xmlns:a16="http://schemas.microsoft.com/office/drawing/2014/main" id="{298C46C5-7A09-2EBE-BE85-A5327AB5137A}"/>
              </a:ext>
            </a:extLst>
          </p:cNvPr>
          <p:cNvSpPr/>
          <p:nvPr/>
        </p:nvSpPr>
        <p:spPr bwMode="auto">
          <a:xfrm>
            <a:off x="3419469" y="6128717"/>
            <a:ext cx="2732068" cy="67973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Segoe UI Semibold" panose="020B0702040204020203" pitchFamily="34" charset="0"/>
                <a:cs typeface="Segoe UI Semibold" panose="020B0702040204020203" pitchFamily="34" charset="0"/>
              </a:rPr>
              <a:t>By Territory</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1</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2</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3</a:t>
            </a:r>
          </a:p>
        </p:txBody>
      </p:sp>
      <p:sp>
        <p:nvSpPr>
          <p:cNvPr id="19" name="Rectangle 18">
            <a:extLst>
              <a:ext uri="{FF2B5EF4-FFF2-40B4-BE49-F238E27FC236}">
                <a16:creationId xmlns:a16="http://schemas.microsoft.com/office/drawing/2014/main" id="{65534BD0-ECE7-6F7F-7BAD-F0C382D1C122}"/>
              </a:ext>
            </a:extLst>
          </p:cNvPr>
          <p:cNvSpPr/>
          <p:nvPr/>
        </p:nvSpPr>
        <p:spPr bwMode="auto">
          <a:xfrm>
            <a:off x="6174534" y="6129459"/>
            <a:ext cx="2732068" cy="67973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914225">
              <a:defRPr/>
            </a:pPr>
            <a:r>
              <a:rPr lang="en-US" sz="900" dirty="0">
                <a:solidFill>
                  <a:srgbClr val="000000"/>
                </a:solidFill>
                <a:latin typeface="Segoe UI Semibold" panose="020B0702040204020203" pitchFamily="34" charset="0"/>
                <a:cs typeface="Segoe UI Semibold" panose="020B0702040204020203" pitchFamily="34" charset="0"/>
              </a:rPr>
              <a:t>By Scenario</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1</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2</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3</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39" name="Freeform: Shape 38">
            <a:extLst>
              <a:ext uri="{FF2B5EF4-FFF2-40B4-BE49-F238E27FC236}">
                <a16:creationId xmlns:a16="http://schemas.microsoft.com/office/drawing/2014/main" id="{7DB50713-201B-78FD-8A8E-9D0DB225E50E}"/>
              </a:ext>
            </a:extLst>
          </p:cNvPr>
          <p:cNvSpPr/>
          <p:nvPr/>
        </p:nvSpPr>
        <p:spPr bwMode="auto">
          <a:xfrm>
            <a:off x="8926779" y="6126830"/>
            <a:ext cx="2558958" cy="679737"/>
          </a:xfrm>
          <a:custGeom>
            <a:avLst/>
            <a:gdLst>
              <a:gd name="connsiteX0" fmla="*/ 0 w 2422280"/>
              <a:gd name="connsiteY0" fmla="*/ 0 h 868208"/>
              <a:gd name="connsiteX1" fmla="*/ 2422280 w 2422280"/>
              <a:gd name="connsiteY1" fmla="*/ 0 h 868208"/>
              <a:gd name="connsiteX2" fmla="*/ 2051256 w 2422280"/>
              <a:gd name="connsiteY2" fmla="*/ 868208 h 868208"/>
              <a:gd name="connsiteX3" fmla="*/ 0 w 2422280"/>
              <a:gd name="connsiteY3" fmla="*/ 868208 h 868208"/>
            </a:gdLst>
            <a:ahLst/>
            <a:cxnLst>
              <a:cxn ang="0">
                <a:pos x="connsiteX0" y="connsiteY0"/>
              </a:cxn>
              <a:cxn ang="0">
                <a:pos x="connsiteX1" y="connsiteY1"/>
              </a:cxn>
              <a:cxn ang="0">
                <a:pos x="connsiteX2" y="connsiteY2"/>
              </a:cxn>
              <a:cxn ang="0">
                <a:pos x="connsiteX3" y="connsiteY3"/>
              </a:cxn>
            </a:cxnLst>
            <a:rect l="l" t="t" r="r" b="b"/>
            <a:pathLst>
              <a:path w="2422280" h="868208">
                <a:moveTo>
                  <a:pt x="0" y="0"/>
                </a:moveTo>
                <a:lnTo>
                  <a:pt x="2422280" y="0"/>
                </a:lnTo>
                <a:lnTo>
                  <a:pt x="2051256" y="868208"/>
                </a:lnTo>
                <a:lnTo>
                  <a:pt x="0" y="868208"/>
                </a:lnTo>
                <a:close/>
              </a:path>
            </a:pathLst>
          </a:cu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R="0" lvl="0" indent="0" defTabSz="914225" fontAlgn="auto">
              <a:lnSpc>
                <a:spcPct val="100000"/>
              </a:lnSpc>
              <a:spcBef>
                <a:spcPts val="0"/>
              </a:spcBef>
              <a:spcAft>
                <a:spcPts val="0"/>
              </a:spcAft>
              <a:buClrTx/>
              <a:buSzTx/>
              <a:buFontTx/>
              <a:buNone/>
              <a:tabLst/>
              <a:defRPr/>
            </a:pPr>
            <a:r>
              <a:rPr lang="en-US" sz="900" dirty="0">
                <a:solidFill>
                  <a:srgbClr val="000000"/>
                </a:solidFill>
                <a:latin typeface="Segoe UI Semibold" panose="020B0702040204020203" pitchFamily="34" charset="0"/>
                <a:cs typeface="Segoe UI Semibold" panose="020B0702040204020203" pitchFamily="34" charset="0"/>
              </a:rPr>
              <a:t>By Workload</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1</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2</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3</a:t>
            </a:r>
          </a:p>
        </p:txBody>
      </p:sp>
    </p:spTree>
    <p:extLst>
      <p:ext uri="{BB962C8B-B14F-4D97-AF65-F5344CB8AC3E}">
        <p14:creationId xmlns:p14="http://schemas.microsoft.com/office/powerpoint/2010/main" val="1932869728"/>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6E05D8A1-0262-4E25-A30C-27E07E3F8B98}"/>
              </a:ext>
            </a:extLst>
          </p:cNvPr>
          <p:cNvSpPr>
            <a:spLocks noGrp="1"/>
          </p:cNvSpPr>
          <p:nvPr>
            <p:ph type="title"/>
          </p:nvPr>
        </p:nvSpPr>
        <p:spPr/>
        <p:txBody>
          <a:bodyPr/>
          <a:lstStyle/>
          <a:p>
            <a:r>
              <a:rPr lang="en-US">
                <a:solidFill>
                  <a:schemeClr val="bg1"/>
                </a:solidFill>
              </a:rPr>
              <a:t>SAMPLE | </a:t>
            </a:r>
            <a:r>
              <a:rPr lang="en-US">
                <a:solidFill>
                  <a:schemeClr val="bg1"/>
                </a:solidFill>
                <a:latin typeface="+mn-lt"/>
              </a:rPr>
              <a:t>Superpower Slide</a:t>
            </a:r>
          </a:p>
        </p:txBody>
      </p:sp>
      <p:grpSp>
        <p:nvGrpSpPr>
          <p:cNvPr id="2" name="Group 1" descr="Slide title">
            <a:extLst>
              <a:ext uri="{FF2B5EF4-FFF2-40B4-BE49-F238E27FC236}">
                <a16:creationId xmlns:a16="http://schemas.microsoft.com/office/drawing/2014/main" id="{C25B4057-4D9D-2CA2-8C48-72A4A8422ADF}"/>
              </a:ext>
            </a:extLst>
          </p:cNvPr>
          <p:cNvGrpSpPr/>
          <p:nvPr/>
        </p:nvGrpSpPr>
        <p:grpSpPr>
          <a:xfrm>
            <a:off x="0" y="-6524"/>
            <a:ext cx="12192000" cy="1284516"/>
            <a:chOff x="0" y="-6524"/>
            <a:chExt cx="12192000" cy="1284516"/>
          </a:xfrm>
        </p:grpSpPr>
        <p:grpSp>
          <p:nvGrpSpPr>
            <p:cNvPr id="33" name="Group 32">
              <a:extLst>
                <a:ext uri="{FF2B5EF4-FFF2-40B4-BE49-F238E27FC236}">
                  <a16:creationId xmlns:a16="http://schemas.microsoft.com/office/drawing/2014/main" id="{33B81575-9E7B-4DC6-B1E9-5E31C2F110BB}"/>
                </a:ext>
                <a:ext uri="{C183D7F6-B498-43B3-948B-1728B52AA6E4}">
                  <adec:decorative xmlns:adec="http://schemas.microsoft.com/office/drawing/2017/decorative" val="1"/>
                </a:ext>
              </a:extLst>
            </p:cNvPr>
            <p:cNvGrpSpPr/>
            <p:nvPr/>
          </p:nvGrpSpPr>
          <p:grpSpPr>
            <a:xfrm>
              <a:off x="0" y="-6524"/>
              <a:ext cx="12192000" cy="1284516"/>
              <a:chOff x="1" y="0"/>
              <a:chExt cx="12191999" cy="1284516"/>
            </a:xfrm>
          </p:grpSpPr>
          <p:sp>
            <p:nvSpPr>
              <p:cNvPr id="34" name="Freeform: Shape 33">
                <a:extLst>
                  <a:ext uri="{FF2B5EF4-FFF2-40B4-BE49-F238E27FC236}">
                    <a16:creationId xmlns:a16="http://schemas.microsoft.com/office/drawing/2014/main" id="{BAF3447E-E4A8-4B43-B0B7-FA7962472DD4}"/>
                  </a:ext>
                </a:extLst>
              </p:cNvPr>
              <p:cNvSpPr/>
              <p:nvPr userDrawn="1"/>
            </p:nvSpPr>
            <p:spPr bwMode="auto">
              <a:xfrm>
                <a:off x="1" y="1"/>
                <a:ext cx="11621728" cy="1284515"/>
              </a:xfrm>
              <a:custGeom>
                <a:avLst/>
                <a:gdLst>
                  <a:gd name="connsiteX0" fmla="*/ 0 w 11621728"/>
                  <a:gd name="connsiteY0" fmla="*/ 0 h 1284515"/>
                  <a:gd name="connsiteX1" fmla="*/ 2355808 w 11621728"/>
                  <a:gd name="connsiteY1" fmla="*/ 0 h 1284515"/>
                  <a:gd name="connsiteX2" fmla="*/ 7310985 w 11621728"/>
                  <a:gd name="connsiteY2" fmla="*/ 0 h 1284515"/>
                  <a:gd name="connsiteX3" fmla="*/ 11621728 w 11621728"/>
                  <a:gd name="connsiteY3" fmla="*/ 0 h 1284515"/>
                  <a:gd name="connsiteX4" fmla="*/ 11187847 w 11621728"/>
                  <a:gd name="connsiteY4" fmla="*/ 1284515 h 1284515"/>
                  <a:gd name="connsiteX5" fmla="*/ 0 w 11621728"/>
                  <a:gd name="connsiteY5" fmla="*/ 1284515 h 128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21728" h="1284515">
                    <a:moveTo>
                      <a:pt x="0" y="0"/>
                    </a:moveTo>
                    <a:lnTo>
                      <a:pt x="2355808" y="0"/>
                    </a:lnTo>
                    <a:lnTo>
                      <a:pt x="7310985" y="0"/>
                    </a:lnTo>
                    <a:lnTo>
                      <a:pt x="11621728" y="0"/>
                    </a:lnTo>
                    <a:lnTo>
                      <a:pt x="11187847" y="1284515"/>
                    </a:lnTo>
                    <a:lnTo>
                      <a:pt x="0" y="1284515"/>
                    </a:lnTo>
                    <a:close/>
                  </a:path>
                </a:pathLst>
              </a:cu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Parallelogram 34">
                <a:extLst>
                  <a:ext uri="{FF2B5EF4-FFF2-40B4-BE49-F238E27FC236}">
                    <a16:creationId xmlns:a16="http://schemas.microsoft.com/office/drawing/2014/main" id="{0202C423-B1A2-4CFE-A360-53B5FC01EB36}"/>
                  </a:ext>
                </a:extLst>
              </p:cNvPr>
              <p:cNvSpPr/>
              <p:nvPr userDrawn="1"/>
            </p:nvSpPr>
            <p:spPr bwMode="auto">
              <a:xfrm>
                <a:off x="11085131" y="0"/>
                <a:ext cx="1106869" cy="1284515"/>
              </a:xfrm>
              <a:prstGeom prst="parallelogram">
                <a:avLst>
                  <a:gd name="adj" fmla="val 4808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1" name="TextBox 10">
              <a:extLst>
                <a:ext uri="{FF2B5EF4-FFF2-40B4-BE49-F238E27FC236}">
                  <a16:creationId xmlns:a16="http://schemas.microsoft.com/office/drawing/2014/main" id="{F65C3A06-58E7-42BC-BE10-7305D5464EA0}"/>
                </a:ext>
              </a:extLst>
            </p:cNvPr>
            <p:cNvSpPr txBox="1"/>
            <p:nvPr/>
          </p:nvSpPr>
          <p:spPr>
            <a:xfrm>
              <a:off x="5735168" y="273147"/>
              <a:ext cx="2228617" cy="73866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chemeClr val="accent3">
                      <a:lumMod val="60000"/>
                      <a:lumOff val="40000"/>
                    </a:schemeClr>
                  </a:solidFill>
                  <a:effectLst/>
                  <a:uLnTx/>
                  <a:uFillTx/>
                  <a:latin typeface="Segoe UI"/>
                  <a:ea typeface="+mn-ea"/>
                  <a:cs typeface="+mn-cs"/>
                </a:rPr>
                <a:t>Sample</a:t>
              </a:r>
            </a:p>
          </p:txBody>
        </p:sp>
        <p:sp>
          <p:nvSpPr>
            <p:cNvPr id="12" name="TextBox 11">
              <a:extLst>
                <a:ext uri="{FF2B5EF4-FFF2-40B4-BE49-F238E27FC236}">
                  <a16:creationId xmlns:a16="http://schemas.microsoft.com/office/drawing/2014/main" id="{E9F0E7C9-367A-40AC-9932-CC8B9981B9EE}"/>
                </a:ext>
              </a:extLst>
            </p:cNvPr>
            <p:cNvSpPr txBox="1"/>
            <p:nvPr/>
          </p:nvSpPr>
          <p:spPr>
            <a:xfrm>
              <a:off x="9799932" y="494723"/>
              <a:ext cx="1548662" cy="307777"/>
            </a:xfrm>
            <a:prstGeom prst="rect">
              <a:avLst/>
            </a:prstGeom>
            <a:solidFill>
              <a:schemeClr val="bg1"/>
            </a:solidFill>
          </p:spPr>
          <p:txBody>
            <a:bodyPr wrap="square" lIns="0" tIns="0" rIns="0" bIns="0" rtlCol="0">
              <a:spAutoFit/>
            </a:bodyPr>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Segoe UI"/>
                  <a:ea typeface="+mn-ea"/>
                  <a:cs typeface="+mn-cs"/>
                </a:rPr>
                <a:t>[Insert Logo]</a:t>
              </a:r>
            </a:p>
          </p:txBody>
        </p:sp>
      </p:grpSp>
      <p:sp>
        <p:nvSpPr>
          <p:cNvPr id="13" name="Title 2">
            <a:extLst>
              <a:ext uri="{FF2B5EF4-FFF2-40B4-BE49-F238E27FC236}">
                <a16:creationId xmlns:a16="http://schemas.microsoft.com/office/drawing/2014/main" id="{56E891D6-46B7-4575-9618-BC2BFFB837EB}"/>
              </a:ext>
            </a:extLst>
          </p:cNvPr>
          <p:cNvSpPr txBox="1">
            <a:spLocks/>
          </p:cNvSpPr>
          <p:nvPr/>
        </p:nvSpPr>
        <p:spPr>
          <a:xfrm>
            <a:off x="740663" y="396258"/>
            <a:ext cx="11018520" cy="492443"/>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200" b="0"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50" normalizeH="0" baseline="0" noProof="0" dirty="0">
                <a:ln w="3175">
                  <a:noFill/>
                </a:ln>
                <a:solidFill>
                  <a:srgbClr val="FFFFFF"/>
                </a:solidFill>
                <a:effectLst/>
                <a:uLnTx/>
                <a:uFillTx/>
                <a:latin typeface="Segoe UI Semibold"/>
                <a:ea typeface="+mn-ea"/>
                <a:cs typeface="Segoe UI" pitchFamily="34" charset="0"/>
              </a:rPr>
              <a:t>Contoso | </a:t>
            </a:r>
            <a:r>
              <a:rPr kumimoji="0" lang="en-US" sz="3200" b="0" i="0" u="none" strike="noStrike" kern="1200" cap="none" spc="-50" normalizeH="0" baseline="0" noProof="0" dirty="0">
                <a:ln w="3175">
                  <a:noFill/>
                </a:ln>
                <a:solidFill>
                  <a:srgbClr val="FFFFFF"/>
                </a:solidFill>
                <a:effectLst/>
                <a:uLnTx/>
                <a:uFillTx/>
                <a:latin typeface="Segoe UI"/>
                <a:ea typeface="+mn-ea"/>
                <a:cs typeface="Segoe UI" pitchFamily="34" charset="0"/>
              </a:rPr>
              <a:t>Superpower Slide</a:t>
            </a:r>
          </a:p>
        </p:txBody>
      </p:sp>
      <p:graphicFrame>
        <p:nvGraphicFramePr>
          <p:cNvPr id="4" name="Table 3">
            <a:extLst>
              <a:ext uri="{FF2B5EF4-FFF2-40B4-BE49-F238E27FC236}">
                <a16:creationId xmlns:a16="http://schemas.microsoft.com/office/drawing/2014/main" id="{3C314688-D200-4952-A915-78DA425196C3}"/>
              </a:ext>
            </a:extLst>
          </p:cNvPr>
          <p:cNvGraphicFramePr>
            <a:graphicFrameLocks noGrp="1"/>
          </p:cNvGraphicFramePr>
          <p:nvPr>
            <p:extLst>
              <p:ext uri="{D42A27DB-BD31-4B8C-83A1-F6EECF244321}">
                <p14:modId xmlns:p14="http://schemas.microsoft.com/office/powerpoint/2010/main" val="727289780"/>
              </p:ext>
            </p:extLst>
          </p:nvPr>
        </p:nvGraphicFramePr>
        <p:xfrm>
          <a:off x="84701" y="1413366"/>
          <a:ext cx="3244047" cy="5404805"/>
        </p:xfrm>
        <a:graphic>
          <a:graphicData uri="http://schemas.openxmlformats.org/drawingml/2006/table">
            <a:tbl>
              <a:tblPr bandRow="1">
                <a:tableStyleId>{FABFCF23-3B69-468F-B69F-88F6DE6A72F2}</a:tableStyleId>
              </a:tblPr>
              <a:tblGrid>
                <a:gridCol w="1405782">
                  <a:extLst>
                    <a:ext uri="{9D8B030D-6E8A-4147-A177-3AD203B41FA5}">
                      <a16:colId xmlns:a16="http://schemas.microsoft.com/office/drawing/2014/main" val="1943171224"/>
                    </a:ext>
                  </a:extLst>
                </a:gridCol>
                <a:gridCol w="1838265">
                  <a:extLst>
                    <a:ext uri="{9D8B030D-6E8A-4147-A177-3AD203B41FA5}">
                      <a16:colId xmlns:a16="http://schemas.microsoft.com/office/drawing/2014/main" val="770515315"/>
                    </a:ext>
                  </a:extLst>
                </a:gridCol>
              </a:tblGrid>
              <a:tr h="573898">
                <a:tc>
                  <a:txBody>
                    <a:bodyPr/>
                    <a:lstStyle/>
                    <a:p>
                      <a:pPr marL="0" algn="l" defTabSz="932742" rtl="0" eaLnBrk="1" latinLnBrk="0" hangingPunct="1">
                        <a:spcBef>
                          <a:spcPts val="600"/>
                        </a:spcBef>
                        <a:spcAft>
                          <a:spcPts val="0"/>
                        </a:spcAft>
                      </a:pPr>
                      <a:r>
                        <a:rPr lang="en-IN" sz="1000" b="0" kern="1200">
                          <a:solidFill>
                            <a:schemeClr val="bg1"/>
                          </a:solidFill>
                          <a:latin typeface="+mj-lt"/>
                          <a:ea typeface="+mn-ea"/>
                          <a:cs typeface="+mn-cs"/>
                        </a:rPr>
                        <a:t>Key Contact:</a:t>
                      </a:r>
                    </a:p>
                    <a:p>
                      <a:pPr marL="0" algn="l" defTabSz="932742" rtl="0" eaLnBrk="1" latinLnBrk="0" hangingPunct="1">
                        <a:spcBef>
                          <a:spcPts val="600"/>
                        </a:spcBef>
                        <a:spcAft>
                          <a:spcPts val="0"/>
                        </a:spcAft>
                      </a:pPr>
                      <a:r>
                        <a:rPr lang="en-IN" sz="1000" b="0" kern="1200">
                          <a:solidFill>
                            <a:schemeClr val="bg1"/>
                          </a:solidFill>
                          <a:latin typeface="+mj-lt"/>
                          <a:ea typeface="+mn-ea"/>
                          <a:cs typeface="+mn-cs"/>
                        </a:rPr>
                        <a:t>Key Contact:</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lgn="l" defTabSz="932742" rtl="0" eaLnBrk="1" latinLnBrk="0" hangingPunct="1">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Name, Title, Email</a:t>
                      </a:r>
                    </a:p>
                    <a:p>
                      <a:pPr marL="111125" indent="-111125" algn="l" defTabSz="932742" rtl="0" eaLnBrk="1" latinLnBrk="0" hangingPunct="1">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Name, Title, Email</a:t>
                      </a:r>
                    </a:p>
                  </a:txBody>
                  <a:tcPr marL="96572" marR="96572" marT="48285" marB="48285"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98698487"/>
                  </a:ext>
                </a:extLst>
              </a:tr>
              <a:tr h="799373">
                <a:tc>
                  <a:txBody>
                    <a:bodyPr/>
                    <a:lstStyle/>
                    <a:p>
                      <a:pPr marL="0" algn="l" defTabSz="932742" rtl="0" eaLnBrk="1" latinLnBrk="0" hangingPunct="1">
                        <a:spcBef>
                          <a:spcPts val="600"/>
                        </a:spcBef>
                        <a:spcAft>
                          <a:spcPts val="0"/>
                        </a:spcAft>
                      </a:pPr>
                      <a:r>
                        <a:rPr lang="en-IN" sz="1000" b="0" kern="1200">
                          <a:solidFill>
                            <a:schemeClr val="bg1"/>
                          </a:solidFill>
                          <a:latin typeface="+mj-lt"/>
                          <a:ea typeface="+mn-ea"/>
                          <a:cs typeface="+mn-cs"/>
                        </a:rPr>
                        <a:t>PDM: </a:t>
                      </a:r>
                    </a:p>
                    <a:p>
                      <a:pPr marL="0" algn="l" defTabSz="932742" rtl="0" eaLnBrk="1" latinLnBrk="0" hangingPunct="1">
                        <a:spcBef>
                          <a:spcPts val="600"/>
                        </a:spcBef>
                        <a:spcAft>
                          <a:spcPts val="0"/>
                        </a:spcAft>
                      </a:pPr>
                      <a:r>
                        <a:rPr lang="en-IN" sz="1000" b="0" kern="1200">
                          <a:solidFill>
                            <a:schemeClr val="bg1"/>
                          </a:solidFill>
                          <a:latin typeface="+mj-lt"/>
                          <a:ea typeface="+mn-ea"/>
                          <a:cs typeface="+mn-cs"/>
                        </a:rPr>
                        <a:t>PMA: </a:t>
                      </a:r>
                    </a:p>
                    <a:p>
                      <a:pPr marL="0" algn="l" defTabSz="932742" rtl="0" eaLnBrk="1" latinLnBrk="0" hangingPunct="1">
                        <a:spcBef>
                          <a:spcPts val="600"/>
                        </a:spcBef>
                        <a:spcAft>
                          <a:spcPts val="0"/>
                        </a:spcAft>
                      </a:pPr>
                      <a:r>
                        <a:rPr lang="en-IN" sz="1000" b="0" kern="1200">
                          <a:solidFill>
                            <a:schemeClr val="bg1"/>
                          </a:solidFill>
                          <a:latin typeface="+mj-lt"/>
                          <a:ea typeface="+mn-ea"/>
                          <a:cs typeface="+mn-cs"/>
                        </a:rPr>
                        <a:t>PTS: </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lgn="l" defTabSz="932742" rtl="0" eaLnBrk="1" latinLnBrk="0" hangingPunct="1">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Name, Email</a:t>
                      </a:r>
                    </a:p>
                    <a:p>
                      <a:pPr marL="111125" indent="-111125" algn="l" defTabSz="932742" rtl="0" eaLnBrk="1" latinLnBrk="0" hangingPunct="1">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Name, Email</a:t>
                      </a:r>
                    </a:p>
                    <a:p>
                      <a:pPr marL="111125" indent="-111125" algn="l" defTabSz="932742" rtl="0" eaLnBrk="1" latinLnBrk="0" hangingPunct="1">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Name, Email</a:t>
                      </a:r>
                    </a:p>
                  </a:txBody>
                  <a:tcPr marL="96572" marR="96572" marT="48285" marB="48285"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70226001"/>
                  </a:ext>
                </a:extLst>
              </a:tr>
              <a:tr h="573898">
                <a:tc>
                  <a:txBody>
                    <a:bodyPr/>
                    <a:lstStyle/>
                    <a:p>
                      <a:pPr marL="0" algn="l" defTabSz="932742" rtl="0" eaLnBrk="1" latinLnBrk="0" hangingPunct="1">
                        <a:spcBef>
                          <a:spcPts val="600"/>
                        </a:spcBef>
                        <a:spcAft>
                          <a:spcPts val="0"/>
                        </a:spcAft>
                      </a:pPr>
                      <a:r>
                        <a:rPr lang="en-IN" sz="1000" b="0" kern="1200">
                          <a:solidFill>
                            <a:schemeClr val="bg1"/>
                          </a:solidFill>
                          <a:latin typeface="+mj-lt"/>
                          <a:ea typeface="+mn-ea"/>
                          <a:cs typeface="+mn-cs"/>
                        </a:rPr>
                        <a:t>Number of Employees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lgn="l" defTabSz="932742" rtl="0" eaLnBrk="1" latinLnBrk="0" hangingPunct="1">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15,000</a:t>
                      </a: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61230671"/>
                  </a:ext>
                </a:extLst>
              </a:tr>
              <a:tr h="348423">
                <a:tc>
                  <a:txBody>
                    <a:bodyPr/>
                    <a:lstStyle/>
                    <a:p>
                      <a:pPr marL="0" algn="l" defTabSz="932742" rtl="0" eaLnBrk="1" latinLnBrk="0" hangingPunct="1">
                        <a:spcBef>
                          <a:spcPts val="600"/>
                        </a:spcBef>
                        <a:spcAft>
                          <a:spcPts val="0"/>
                        </a:spcAft>
                      </a:pPr>
                      <a:r>
                        <a:rPr lang="en-IN" sz="1000" b="0" kern="1200">
                          <a:solidFill>
                            <a:schemeClr val="bg1"/>
                          </a:solidFill>
                          <a:latin typeface="+mj-lt"/>
                          <a:ea typeface="+mn-ea"/>
                          <a:cs typeface="+mn-cs"/>
                        </a:rPr>
                        <a:t>Industry Focus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lgn="l" defTabSz="932742" rtl="0" eaLnBrk="1" latinLnBrk="0" hangingPunct="1">
                        <a:lnSpc>
                          <a:spcPct val="100000"/>
                        </a:lnSpc>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Healthcare</a:t>
                      </a: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08373511"/>
                  </a:ext>
                </a:extLst>
              </a:tr>
              <a:tr h="348423">
                <a:tc>
                  <a:txBody>
                    <a:bodyPr/>
                    <a:lstStyle/>
                    <a:p>
                      <a:pPr marL="0" algn="l" defTabSz="932742" rtl="0" eaLnBrk="1" latinLnBrk="0" hangingPunct="1">
                        <a:spcBef>
                          <a:spcPts val="600"/>
                        </a:spcBef>
                        <a:spcAft>
                          <a:spcPts val="0"/>
                        </a:spcAft>
                      </a:pPr>
                      <a:r>
                        <a:rPr lang="en-IN" sz="1000" b="0" kern="1200">
                          <a:solidFill>
                            <a:schemeClr val="bg1"/>
                          </a:solidFill>
                          <a:latin typeface="+mj-lt"/>
                          <a:ea typeface="+mn-ea"/>
                          <a:cs typeface="+mn-cs"/>
                        </a:rPr>
                        <a:t>Locations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lgn="l" defTabSz="932742" rtl="0" eaLnBrk="1" latinLnBrk="0" hangingPunct="1">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New York City, London</a:t>
                      </a: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73473306"/>
                  </a:ext>
                </a:extLst>
              </a:tr>
              <a:tr h="573898">
                <a:tc>
                  <a:txBody>
                    <a:bodyPr/>
                    <a:lstStyle/>
                    <a:p>
                      <a:pPr marL="0" algn="l" defTabSz="932742" rtl="0" eaLnBrk="1" latinLnBrk="0" hangingPunct="1">
                        <a:spcBef>
                          <a:spcPts val="600"/>
                        </a:spcBef>
                        <a:spcAft>
                          <a:spcPts val="0"/>
                        </a:spcAft>
                      </a:pPr>
                      <a:r>
                        <a:rPr lang="en-IN" sz="1000" b="0" kern="1200">
                          <a:solidFill>
                            <a:schemeClr val="bg1"/>
                          </a:solidFill>
                          <a:latin typeface="+mj-lt"/>
                          <a:ea typeface="+mn-ea"/>
                          <a:cs typeface="+mn-cs"/>
                        </a:rPr>
                        <a:t>Regional Coverage</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lgn="l" defTabSz="932742" rtl="0" eaLnBrk="1" latinLnBrk="0" hangingPunct="1">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Global</a:t>
                      </a: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00968339"/>
                  </a:ext>
                </a:extLst>
              </a:tr>
              <a:tr h="573898">
                <a:tc>
                  <a:txBody>
                    <a:bodyPr/>
                    <a:lstStyle/>
                    <a:p>
                      <a:pPr marL="0" algn="l" defTabSz="932742" rtl="0" eaLnBrk="1" latinLnBrk="0" hangingPunct="1">
                        <a:spcBef>
                          <a:spcPts val="600"/>
                        </a:spcBef>
                        <a:spcAft>
                          <a:spcPts val="0"/>
                        </a:spcAft>
                      </a:pPr>
                      <a:r>
                        <a:rPr lang="en-IN" sz="1000" b="0" kern="1200">
                          <a:solidFill>
                            <a:schemeClr val="bg1"/>
                          </a:solidFill>
                          <a:latin typeface="+mj-lt"/>
                          <a:ea typeface="+mn-ea"/>
                          <a:cs typeface="+mn-cs"/>
                        </a:rPr>
                        <a:t>Engaged Districts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lgn="l" defTabSz="932742" rtl="0" eaLnBrk="1" latinLnBrk="0" hangingPunct="1">
                        <a:lnSpc>
                          <a:spcPct val="100000"/>
                        </a:lnSpc>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South Central</a:t>
                      </a:r>
                    </a:p>
                    <a:p>
                      <a:pPr marL="111125" indent="-111125" algn="l" defTabSz="932742" rtl="0" eaLnBrk="1" latinLnBrk="0" hangingPunct="1">
                        <a:lnSpc>
                          <a:spcPct val="100000"/>
                        </a:lnSpc>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North Central</a:t>
                      </a: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2238010"/>
                  </a:ext>
                </a:extLst>
              </a:tr>
              <a:tr h="573898">
                <a:tc>
                  <a:txBody>
                    <a:bodyPr/>
                    <a:lstStyle/>
                    <a:p>
                      <a:pPr marL="0" algn="l" defTabSz="932742" rtl="0" eaLnBrk="1" latinLnBrk="0" hangingPunct="1">
                        <a:spcBef>
                          <a:spcPts val="600"/>
                        </a:spcBef>
                        <a:spcAft>
                          <a:spcPts val="0"/>
                        </a:spcAft>
                      </a:pPr>
                      <a:r>
                        <a:rPr lang="en-IN" sz="1000" b="0" kern="1200">
                          <a:solidFill>
                            <a:schemeClr val="bg1"/>
                          </a:solidFill>
                          <a:latin typeface="+mj-lt"/>
                          <a:ea typeface="+mn-ea"/>
                          <a:cs typeface="+mn-cs"/>
                        </a:rPr>
                        <a:t>Microsoft Competencies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lgn="l" defTabSz="932742" rtl="0" eaLnBrk="1" latinLnBrk="0" hangingPunct="1">
                        <a:lnSpc>
                          <a:spcPct val="100000"/>
                        </a:lnSpc>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Gold – Azure Expert MSP</a:t>
                      </a:r>
                    </a:p>
                    <a:p>
                      <a:pPr marL="111125" indent="-111125" algn="l" defTabSz="932742" rtl="0" eaLnBrk="1" latinLnBrk="0" hangingPunct="1">
                        <a:lnSpc>
                          <a:spcPct val="100000"/>
                        </a:lnSpc>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Gold – Cloud Platform</a:t>
                      </a: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9282256"/>
                  </a:ext>
                </a:extLst>
              </a:tr>
              <a:tr h="437406">
                <a:tc>
                  <a:txBody>
                    <a:bodyPr/>
                    <a:lstStyle/>
                    <a:p>
                      <a:pPr marL="0" algn="l" defTabSz="932742" rtl="0" eaLnBrk="1" latinLnBrk="0" hangingPunct="1">
                        <a:spcBef>
                          <a:spcPts val="600"/>
                        </a:spcBef>
                        <a:spcAft>
                          <a:spcPts val="0"/>
                        </a:spcAft>
                      </a:pPr>
                      <a:r>
                        <a:rPr lang="en-IN" sz="1000" b="0" kern="1200">
                          <a:solidFill>
                            <a:schemeClr val="bg1"/>
                          </a:solidFill>
                          <a:latin typeface="+mj-lt"/>
                          <a:ea typeface="+mn-ea"/>
                          <a:cs typeface="+mn-cs"/>
                        </a:rPr>
                        <a:t>Sales Plays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lgn="l" defTabSz="932742" rtl="0" eaLnBrk="1" latinLnBrk="0" hangingPunct="1">
                        <a:lnSpc>
                          <a:spcPct val="100000"/>
                        </a:lnSpc>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DC Migration/EOS</a:t>
                      </a:r>
                    </a:p>
                    <a:p>
                      <a:pPr marL="111125" indent="-111125" algn="l" defTabSz="932742" rtl="0" eaLnBrk="1" latinLnBrk="0" hangingPunct="1">
                        <a:lnSpc>
                          <a:spcPct val="100000"/>
                        </a:lnSpc>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Data Platform Services</a:t>
                      </a: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67846014"/>
                  </a:ext>
                </a:extLst>
              </a:tr>
              <a:tr h="590084">
                <a:tc>
                  <a:txBody>
                    <a:bodyPr/>
                    <a:lstStyle/>
                    <a:p>
                      <a:pPr marL="0" algn="l" defTabSz="932742" rtl="0" eaLnBrk="1" latinLnBrk="0" hangingPunct="1">
                        <a:spcBef>
                          <a:spcPts val="600"/>
                        </a:spcBef>
                        <a:spcAft>
                          <a:spcPts val="0"/>
                        </a:spcAft>
                      </a:pPr>
                      <a:r>
                        <a:rPr lang="en-IN" sz="1000" b="0" kern="1200" dirty="0">
                          <a:solidFill>
                            <a:schemeClr val="bg1"/>
                          </a:solidFill>
                          <a:latin typeface="+mj-lt"/>
                          <a:ea typeface="+mn-ea"/>
                          <a:cs typeface="+mn-cs"/>
                        </a:rPr>
                        <a:t>Partner Offers</a:t>
                      </a:r>
                    </a:p>
                  </a:txBody>
                  <a:tcPr marL="96572" marR="96572" marT="48285" marB="48285" anchor="ctr">
                    <a:lnL w="3175" cap="flat" cmpd="sng" algn="ctr">
                      <a:solidFill>
                        <a:schemeClr val="tx2"/>
                      </a:solidFill>
                      <a:prstDash val="solid"/>
                      <a:round/>
                      <a:headEnd type="none" w="med" len="med"/>
                      <a:tailEnd type="none" w="med" len="med"/>
                    </a:lnL>
                    <a:lnR w="3175" cap="flat" cmpd="sng" algn="ctr">
                      <a:solidFill>
                        <a:schemeClr val="tx2"/>
                      </a:solidFill>
                      <a:prstDash val="solid"/>
                      <a:round/>
                      <a:headEnd type="none" w="med" len="med"/>
                      <a:tailEnd type="none" w="med" len="med"/>
                    </a:lnR>
                    <a:lnT w="3175" cap="flat" cmpd="sng" algn="ctr">
                      <a:solidFill>
                        <a:schemeClr val="bg1"/>
                      </a:solidFill>
                      <a:prstDash val="solid"/>
                      <a:round/>
                      <a:headEnd type="none" w="med" len="med"/>
                      <a:tailEnd type="none" w="med" len="med"/>
                    </a:lnT>
                    <a:lnB w="63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1125" indent="-111125" algn="l" defTabSz="932742" rtl="0" eaLnBrk="1" latinLnBrk="0" hangingPunct="1">
                        <a:lnSpc>
                          <a:spcPct val="100000"/>
                        </a:lnSpc>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Architectural Design Session</a:t>
                      </a:r>
                    </a:p>
                    <a:p>
                      <a:pPr marL="111125" indent="-111125" algn="l" defTabSz="932742" rtl="0" eaLnBrk="1" latinLnBrk="0" hangingPunct="1">
                        <a:lnSpc>
                          <a:spcPct val="100000"/>
                        </a:lnSpc>
                        <a:spcBef>
                          <a:spcPts val="600"/>
                        </a:spcBef>
                        <a:spcAft>
                          <a:spcPts val="0"/>
                        </a:spcAft>
                        <a:buFont typeface="Arial" panose="020B0604020202020204" pitchFamily="34" charset="0"/>
                        <a:buChar char="•"/>
                      </a:pPr>
                      <a:r>
                        <a:rPr lang="en-IN" sz="900" kern="1200" dirty="0">
                          <a:solidFill>
                            <a:schemeClr val="tx1"/>
                          </a:solidFill>
                          <a:latin typeface="+mn-lt"/>
                          <a:ea typeface="+mn-ea"/>
                          <a:cs typeface="+mn-cs"/>
                        </a:rPr>
                        <a:t>3-day POC</a:t>
                      </a:r>
                    </a:p>
                  </a:txBody>
                  <a:tcPr marL="98495" marR="98495" marT="49246" marB="49246" anchor="ctr">
                    <a:lnL w="3175" cap="flat" cmpd="sng" algn="ctr">
                      <a:solidFill>
                        <a:schemeClr val="tx2"/>
                      </a:solidFill>
                      <a:prstDash val="solid"/>
                      <a:round/>
                      <a:headEnd type="none" w="med" len="med"/>
                      <a:tailEnd type="none" w="med" len="med"/>
                    </a:lnL>
                    <a:lnR w="6350" cap="flat" cmpd="sng" algn="ctr">
                      <a:solidFill>
                        <a:schemeClr val="bg1">
                          <a:lumMod val="75000"/>
                        </a:schemeClr>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6599610"/>
                  </a:ext>
                </a:extLst>
              </a:tr>
            </a:tbl>
          </a:graphicData>
        </a:graphic>
      </p:graphicFrame>
      <p:graphicFrame>
        <p:nvGraphicFramePr>
          <p:cNvPr id="3" name="Table 2">
            <a:extLst>
              <a:ext uri="{FF2B5EF4-FFF2-40B4-BE49-F238E27FC236}">
                <a16:creationId xmlns:a16="http://schemas.microsoft.com/office/drawing/2014/main" id="{DCD3561C-28C9-4D16-8537-3EE5E34D7543}"/>
              </a:ext>
            </a:extLst>
          </p:cNvPr>
          <p:cNvGraphicFramePr>
            <a:graphicFrameLocks noGrp="1"/>
          </p:cNvGraphicFramePr>
          <p:nvPr>
            <p:extLst>
              <p:ext uri="{D42A27DB-BD31-4B8C-83A1-F6EECF244321}">
                <p14:modId xmlns:p14="http://schemas.microsoft.com/office/powerpoint/2010/main" val="596296412"/>
              </p:ext>
            </p:extLst>
          </p:nvPr>
        </p:nvGraphicFramePr>
        <p:xfrm>
          <a:off x="3419469" y="1356218"/>
          <a:ext cx="8214150" cy="4492860"/>
        </p:xfrm>
        <a:graphic>
          <a:graphicData uri="http://schemas.openxmlformats.org/drawingml/2006/table">
            <a:tbl>
              <a:tblPr firstRow="1" bandRow="1">
                <a:tableStyleId>{5C22544A-7EE6-4342-B048-85BDC9FD1C3A}</a:tableStyleId>
              </a:tblPr>
              <a:tblGrid>
                <a:gridCol w="1819108">
                  <a:extLst>
                    <a:ext uri="{9D8B030D-6E8A-4147-A177-3AD203B41FA5}">
                      <a16:colId xmlns:a16="http://schemas.microsoft.com/office/drawing/2014/main" val="192886817"/>
                    </a:ext>
                  </a:extLst>
                </a:gridCol>
                <a:gridCol w="2199540">
                  <a:extLst>
                    <a:ext uri="{9D8B030D-6E8A-4147-A177-3AD203B41FA5}">
                      <a16:colId xmlns:a16="http://schemas.microsoft.com/office/drawing/2014/main" val="3546173285"/>
                    </a:ext>
                  </a:extLst>
                </a:gridCol>
                <a:gridCol w="909842">
                  <a:extLst>
                    <a:ext uri="{9D8B030D-6E8A-4147-A177-3AD203B41FA5}">
                      <a16:colId xmlns:a16="http://schemas.microsoft.com/office/drawing/2014/main" val="79413100"/>
                    </a:ext>
                  </a:extLst>
                </a:gridCol>
                <a:gridCol w="3285660">
                  <a:extLst>
                    <a:ext uri="{9D8B030D-6E8A-4147-A177-3AD203B41FA5}">
                      <a16:colId xmlns:a16="http://schemas.microsoft.com/office/drawing/2014/main" val="1541082830"/>
                    </a:ext>
                  </a:extLst>
                </a:gridCol>
              </a:tblGrid>
              <a:tr h="718276">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000" b="0" dirty="0">
                          <a:solidFill>
                            <a:schemeClr val="bg1"/>
                          </a:solidFill>
                          <a:latin typeface="+mn-lt"/>
                        </a:rPr>
                        <a:t>Contoso is a leading global cloud IT managed services company who enables customers by moving them to the cloud and offering support for applications on Azure, private cloud, multi-cloud and hybrid IT environments. Experts in strategic </a:t>
                      </a:r>
                      <a:r>
                        <a:rPr lang="en-IN" sz="1000" b="0" dirty="0" err="1">
                          <a:solidFill>
                            <a:schemeClr val="bg1"/>
                          </a:solidFill>
                          <a:latin typeface="+mn-lt"/>
                        </a:rPr>
                        <a:t>datacenter</a:t>
                      </a:r>
                      <a:r>
                        <a:rPr lang="en-IN" sz="1000" b="0" dirty="0">
                          <a:solidFill>
                            <a:schemeClr val="bg1"/>
                          </a:solidFill>
                          <a:latin typeface="+mn-lt"/>
                        </a:rPr>
                        <a:t> planning and migration, with a reputation for operational excellence, Contoso consults with customers to architect migration, optimization, change management, and application refactoring. </a:t>
                      </a:r>
                      <a:endParaRPr kumimoji="0" lang="en-US" sz="1000" b="0" i="0" u="none" strike="noStrike" kern="1200" cap="none" spc="0" normalizeH="0" baseline="0" noProof="0" dirty="0">
                        <a:ln>
                          <a:noFill/>
                        </a:ln>
                        <a:solidFill>
                          <a:prstClr val="white"/>
                        </a:solidFill>
                        <a:effectLst/>
                        <a:uLnTx/>
                        <a:uFillTx/>
                        <a:latin typeface="+mn-lt"/>
                        <a:ea typeface="+mn-ea"/>
                        <a:cs typeface="+mn-cs"/>
                      </a:endParaRPr>
                    </a:p>
                  </a:txBody>
                  <a:tcPr marL="96600" marR="96600" marT="48300" marB="483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928297280"/>
                  </a:ext>
                </a:extLst>
              </a:tr>
              <a:tr h="1593421">
                <a:tc>
                  <a:txBody>
                    <a:bodyPr/>
                    <a:lstStyle/>
                    <a:p>
                      <a:pPr marL="60325" lvl="0" indent="0" algn="l" defTabSz="932418" rtl="0" eaLnBrk="1" latinLnBrk="0" hangingPunct="1">
                        <a:lnSpc>
                          <a:spcPct val="100000"/>
                        </a:lnSpc>
                        <a:spcBef>
                          <a:spcPts val="600"/>
                        </a:spcBef>
                        <a:spcAft>
                          <a:spcPts val="0"/>
                        </a:spcAft>
                        <a:buFont typeface="Arial" panose="020B0604020202020204" pitchFamily="34" charset="0"/>
                        <a:buNone/>
                        <a:defRPr/>
                      </a:pPr>
                      <a:r>
                        <a:rPr kumimoji="0" lang="en-IN" sz="1100" b="0" i="0" u="none" strike="noStrike" kern="1200" cap="none" spc="0" normalizeH="0" baseline="0" noProof="0" dirty="0">
                          <a:ln>
                            <a:noFill/>
                          </a:ln>
                          <a:solidFill>
                            <a:schemeClr val="accent1">
                              <a:lumMod val="50000"/>
                            </a:schemeClr>
                          </a:solidFill>
                          <a:effectLst/>
                          <a:uLnTx/>
                          <a:uFillTx/>
                          <a:latin typeface="+mj-lt"/>
                          <a:ea typeface="+mn-ea"/>
                          <a:cs typeface="+mn-cs"/>
                        </a:rPr>
                        <a:t>Position If</a:t>
                      </a:r>
                    </a:p>
                    <a:p>
                      <a:pPr marL="198438" lvl="0" indent="-138113" defTabSz="932418">
                        <a:lnSpc>
                          <a:spcPct val="100000"/>
                        </a:lnSpc>
                        <a:spcBef>
                          <a:spcPts val="600"/>
                        </a:spcBef>
                        <a:spcAft>
                          <a:spcPts val="0"/>
                        </a:spcAft>
                        <a:buFont typeface="Arial" panose="020B0604020202020204" pitchFamily="34" charset="0"/>
                        <a:buChar char="•"/>
                        <a:defRPr/>
                      </a:pPr>
                      <a:r>
                        <a:rPr lang="en-IN" sz="900" dirty="0">
                          <a:latin typeface="+mn-lt"/>
                        </a:rPr>
                        <a:t>Your customer needs an end-to-end assessment and transformation strategy regarding cloud and Azure</a:t>
                      </a:r>
                    </a:p>
                    <a:p>
                      <a:pPr marL="198438" lvl="0" indent="-138113" defTabSz="932418">
                        <a:lnSpc>
                          <a:spcPct val="100000"/>
                        </a:lnSpc>
                        <a:spcBef>
                          <a:spcPts val="600"/>
                        </a:spcBef>
                        <a:spcAft>
                          <a:spcPts val="0"/>
                        </a:spcAft>
                        <a:buFont typeface="Arial" panose="020B0604020202020204" pitchFamily="34" charset="0"/>
                        <a:buChar char="•"/>
                        <a:defRPr/>
                      </a:pPr>
                      <a:r>
                        <a:rPr lang="en-IN" sz="900" dirty="0">
                          <a:latin typeface="+mn-lt"/>
                        </a:rPr>
                        <a:t>Your customer needs both professional services and managed services</a:t>
                      </a:r>
                      <a:endParaRPr kumimoji="0" lang="en-IN" sz="900" b="0" i="0" u="none" strike="noStrike" kern="1200" cap="none" spc="0" normalizeH="0" baseline="0" noProof="0" dirty="0">
                        <a:ln>
                          <a:noFill/>
                        </a:ln>
                        <a:solidFill>
                          <a:schemeClr val="accent1"/>
                        </a:solidFill>
                        <a:effectLst/>
                        <a:uLnTx/>
                        <a:uFillTx/>
                        <a:latin typeface="+mj-lt"/>
                        <a:ea typeface="+mn-ea"/>
                        <a:cs typeface="+mn-cs"/>
                      </a:endParaRPr>
                    </a:p>
                  </a:txBody>
                  <a:tcPr marL="96586" marR="96586" marT="48292" marB="48292">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3175" cap="flat" cmpd="sng" algn="ctr">
                      <a:noFill/>
                      <a:prstDash val="solid"/>
                      <a:round/>
                      <a:headEnd type="none" w="med" len="med"/>
                      <a:tailEnd type="none" w="med" len="med"/>
                    </a:lnT>
                    <a:lnB w="6350" cap="flat" cmpd="sng" algn="ctr">
                      <a:noFill/>
                      <a:prstDash val="sysDash"/>
                      <a:round/>
                      <a:headEnd type="none" w="med" len="med"/>
                      <a:tailEnd type="none" w="med" len="med"/>
                    </a:lnB>
                    <a:lnTlToBr w="12700" cmpd="sng">
                      <a:noFill/>
                      <a:prstDash val="solid"/>
                    </a:lnTlToBr>
                    <a:lnBlToTr w="12700" cmpd="sng">
                      <a:noFill/>
                      <a:prstDash val="solid"/>
                    </a:lnBlToTr>
                    <a:solidFill>
                      <a:schemeClr val="bg1">
                        <a:lumMod val="95000"/>
                      </a:schemeClr>
                    </a:solidFill>
                  </a:tcPr>
                </a:tc>
                <a:tc gridSpan="2">
                  <a:txBody>
                    <a:bodyPr/>
                    <a:lstStyle/>
                    <a:p>
                      <a:pPr marL="0" marR="0" lvl="0" indent="0" algn="l" defTabSz="914225" rtl="0" eaLnBrk="1" fontAlgn="auto" latinLnBrk="0" hangingPunct="1">
                        <a:lnSpc>
                          <a:spcPct val="100000"/>
                        </a:lnSpc>
                        <a:spcBef>
                          <a:spcPts val="600"/>
                        </a:spcBef>
                        <a:spcAft>
                          <a:spcPts val="0"/>
                        </a:spcAft>
                        <a:buClrTx/>
                        <a:buSzTx/>
                        <a:buFont typeface="Arial" panose="020B0604020202020204" pitchFamily="34" charset="0"/>
                        <a:buNone/>
                        <a:tabLst/>
                        <a:defRPr/>
                      </a:pPr>
                      <a:r>
                        <a:rPr kumimoji="0" lang="en-IN" sz="1100" b="0" i="0" u="none" strike="noStrike" kern="1200" cap="none" spc="0" normalizeH="0" baseline="0" noProof="0" dirty="0">
                          <a:ln>
                            <a:noFill/>
                          </a:ln>
                          <a:solidFill>
                            <a:schemeClr val="accent1">
                              <a:lumMod val="50000"/>
                            </a:schemeClr>
                          </a:solidFill>
                          <a:effectLst/>
                          <a:uLnTx/>
                          <a:uFillTx/>
                          <a:latin typeface="+mj-lt"/>
                          <a:ea typeface="+mn-ea"/>
                          <a:cs typeface="+mn-cs"/>
                        </a:rPr>
                        <a:t>Solutions and Services</a:t>
                      </a:r>
                    </a:p>
                    <a:p>
                      <a:pPr defTabSz="932418">
                        <a:lnSpc>
                          <a:spcPct val="100000"/>
                        </a:lnSpc>
                        <a:spcBef>
                          <a:spcPts val="600"/>
                        </a:spcBef>
                        <a:spcAft>
                          <a:spcPts val="0"/>
                        </a:spcAft>
                        <a:defRPr/>
                      </a:pPr>
                      <a:r>
                        <a:rPr lang="en-IN" sz="900" kern="1200" dirty="0">
                          <a:solidFill>
                            <a:schemeClr val="dk1"/>
                          </a:solidFill>
                          <a:latin typeface="+mn-lt"/>
                          <a:ea typeface="+mn-ea"/>
                          <a:cs typeface="+mn-cs"/>
                        </a:rPr>
                        <a:t>Contoso has 5 core managed services tied to Thing 1, 2, and 4:</a:t>
                      </a:r>
                    </a:p>
                    <a:p>
                      <a:pPr marL="198438" indent="-138113" defTabSz="932418">
                        <a:lnSpc>
                          <a:spcPct val="100000"/>
                        </a:lnSpc>
                        <a:spcBef>
                          <a:spcPts val="600"/>
                        </a:spcBef>
                        <a:spcAft>
                          <a:spcPts val="0"/>
                        </a:spcAft>
                        <a:buFont typeface="Arial" panose="020B0604020202020204" pitchFamily="34" charset="0"/>
                        <a:buChar char="•"/>
                        <a:defRPr/>
                      </a:pPr>
                      <a:r>
                        <a:rPr lang="en-IN" sz="900" kern="1200" dirty="0">
                          <a:solidFill>
                            <a:schemeClr val="dk1"/>
                          </a:solidFill>
                          <a:latin typeface="+mn-lt"/>
                          <a:ea typeface="+mn-ea"/>
                          <a:cs typeface="+mn-cs"/>
                        </a:rPr>
                        <a:t>Azure Migration Services</a:t>
                      </a:r>
                    </a:p>
                    <a:p>
                      <a:pPr marL="198438" indent="-138113" defTabSz="932418">
                        <a:lnSpc>
                          <a:spcPct val="100000"/>
                        </a:lnSpc>
                        <a:spcBef>
                          <a:spcPts val="600"/>
                        </a:spcBef>
                        <a:spcAft>
                          <a:spcPts val="0"/>
                        </a:spcAft>
                        <a:buFont typeface="Arial" panose="020B0604020202020204" pitchFamily="34" charset="0"/>
                        <a:buChar char="•"/>
                        <a:defRPr/>
                      </a:pPr>
                      <a:r>
                        <a:rPr lang="en-IN" sz="900" kern="1200" dirty="0">
                          <a:solidFill>
                            <a:schemeClr val="dk1"/>
                          </a:solidFill>
                          <a:latin typeface="+mn-lt"/>
                          <a:ea typeface="+mn-ea"/>
                          <a:cs typeface="+mn-cs"/>
                        </a:rPr>
                        <a:t>Cloud Adoption &amp; Infrastructure</a:t>
                      </a:r>
                    </a:p>
                    <a:p>
                      <a:pPr marL="198438" indent="-138113" defTabSz="932418">
                        <a:lnSpc>
                          <a:spcPct val="100000"/>
                        </a:lnSpc>
                        <a:spcBef>
                          <a:spcPts val="600"/>
                        </a:spcBef>
                        <a:spcAft>
                          <a:spcPts val="0"/>
                        </a:spcAft>
                        <a:buFont typeface="Arial" panose="020B0604020202020204" pitchFamily="34" charset="0"/>
                        <a:buChar char="•"/>
                        <a:defRPr/>
                      </a:pPr>
                      <a:r>
                        <a:rPr lang="en-IN" sz="900" kern="1200" dirty="0">
                          <a:solidFill>
                            <a:schemeClr val="dk1"/>
                          </a:solidFill>
                          <a:latin typeface="+mn-lt"/>
                          <a:ea typeface="+mn-ea"/>
                          <a:cs typeface="+mn-cs"/>
                        </a:rPr>
                        <a:t>Security &amp; Compliance</a:t>
                      </a:r>
                    </a:p>
                    <a:p>
                      <a:pPr marL="198438" indent="-138113" defTabSz="932418">
                        <a:lnSpc>
                          <a:spcPct val="100000"/>
                        </a:lnSpc>
                        <a:spcBef>
                          <a:spcPts val="600"/>
                        </a:spcBef>
                        <a:spcAft>
                          <a:spcPts val="0"/>
                        </a:spcAft>
                        <a:buFont typeface="Arial" panose="020B0604020202020204" pitchFamily="34" charset="0"/>
                        <a:buChar char="•"/>
                        <a:defRPr/>
                      </a:pPr>
                      <a:r>
                        <a:rPr lang="en-IN" sz="900" kern="1200" dirty="0">
                          <a:solidFill>
                            <a:schemeClr val="dk1"/>
                          </a:solidFill>
                          <a:latin typeface="+mn-lt"/>
                          <a:ea typeface="+mn-ea"/>
                          <a:cs typeface="+mn-cs"/>
                        </a:rPr>
                        <a:t>Modernize Apps</a:t>
                      </a:r>
                    </a:p>
                    <a:p>
                      <a:pPr marL="198438" indent="-138113" defTabSz="932418">
                        <a:lnSpc>
                          <a:spcPct val="100000"/>
                        </a:lnSpc>
                        <a:spcBef>
                          <a:spcPts val="600"/>
                        </a:spcBef>
                        <a:spcAft>
                          <a:spcPts val="0"/>
                        </a:spcAft>
                        <a:buFont typeface="Arial" panose="020B0604020202020204" pitchFamily="34" charset="0"/>
                        <a:buChar char="•"/>
                        <a:defRPr/>
                      </a:pPr>
                      <a:r>
                        <a:rPr lang="en-IN" sz="900" kern="1200" dirty="0">
                          <a:solidFill>
                            <a:schemeClr val="dk1"/>
                          </a:solidFill>
                          <a:latin typeface="+mn-lt"/>
                          <a:ea typeface="+mn-ea"/>
                          <a:cs typeface="+mn-cs"/>
                        </a:rPr>
                        <a:t>Data on Azure</a:t>
                      </a:r>
                    </a:p>
                  </a:txBody>
                  <a:tcPr marL="96600" marR="96600" marT="48300" marB="4830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175" cap="flat" cmpd="sng" algn="ctr">
                      <a:noFill/>
                      <a:prstDash val="solid"/>
                      <a:round/>
                      <a:headEnd type="none" w="med" len="med"/>
                      <a:tailEnd type="none" w="med" len="med"/>
                    </a:lnT>
                    <a:lnB w="6350" cap="flat" cmpd="sng" algn="ctr">
                      <a:noFill/>
                      <a:prstDash val="sysDash"/>
                      <a:round/>
                      <a:headEnd type="none" w="med" len="med"/>
                      <a:tailEnd type="none" w="med" len="med"/>
                    </a:lnB>
                    <a:lnTlToBr w="12700" cmpd="sng">
                      <a:noFill/>
                      <a:prstDash val="solid"/>
                    </a:lnTlToBr>
                    <a:lnBlToTr w="12700" cmpd="sng">
                      <a:noFill/>
                      <a:prstDash val="solid"/>
                    </a:lnBlToTr>
                    <a:solidFill>
                      <a:schemeClr val="bg1">
                        <a:lumMod val="95000"/>
                      </a:schemeClr>
                    </a:solidFill>
                  </a:tcPr>
                </a:tc>
                <a:tc hMerge="1">
                  <a:txBody>
                    <a:bodyPr/>
                    <a:lstStyle/>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IN" sz="1100" b="0" i="0" u="none" strike="noStrike" kern="1200" cap="none" spc="0" normalizeH="0" baseline="0" noProof="0">
                        <a:ln>
                          <a:noFill/>
                        </a:ln>
                        <a:solidFill>
                          <a:schemeClr val="tx1"/>
                        </a:solidFill>
                        <a:effectLst/>
                        <a:uLnTx/>
                        <a:uFillTx/>
                        <a:latin typeface="+mn-lt"/>
                        <a:ea typeface="+mn-ea"/>
                        <a:cs typeface="+mn-cs"/>
                      </a:endParaRPr>
                    </a:p>
                  </a:txBody>
                  <a:tcP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p>
                      <a:pPr marL="0" marR="0" lvl="0" indent="0" algn="l" defTabSz="914225"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IN" sz="1100" b="0" i="0" u="none" strike="noStrike" kern="1200" cap="none" spc="0" normalizeH="0" baseline="0" noProof="0" dirty="0">
                          <a:ln>
                            <a:noFill/>
                          </a:ln>
                          <a:solidFill>
                            <a:schemeClr val="accent1">
                              <a:lumMod val="50000"/>
                            </a:schemeClr>
                          </a:solidFill>
                          <a:effectLst/>
                          <a:uLnTx/>
                          <a:uFillTx/>
                          <a:latin typeface="+mj-lt"/>
                          <a:ea typeface="+mn-ea"/>
                          <a:cs typeface="+mn-cs"/>
                        </a:rPr>
                        <a:t>Industry Focus Areas</a:t>
                      </a:r>
                    </a:p>
                  </a:txBody>
                  <a:tcPr marL="96586" marR="96586" marT="48292" marB="48292">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3175" cap="flat" cmpd="sng" algn="ctr">
                      <a:noFill/>
                      <a:prstDash val="solid"/>
                      <a:round/>
                      <a:headEnd type="none" w="med" len="med"/>
                      <a:tailEnd type="none" w="med" len="med"/>
                    </a:lnT>
                    <a:lnB w="6350" cap="flat" cmpd="sng" algn="ctr">
                      <a:noFill/>
                      <a:prstDash val="sysDash"/>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861350182"/>
                  </a:ext>
                </a:extLst>
              </a:tr>
              <a:tr h="2050055">
                <a:tc gridSpan="2">
                  <a:txBody>
                    <a:bodyPr/>
                    <a:lstStyle/>
                    <a:p>
                      <a:pPr defTabSz="932418">
                        <a:defRPr/>
                      </a:pPr>
                      <a:r>
                        <a:rPr lang="en-US" sz="900" b="0" u="sng" kern="1200" dirty="0">
                          <a:solidFill>
                            <a:schemeClr val="accent1"/>
                          </a:solidFill>
                          <a:latin typeface="+mj-lt"/>
                          <a:ea typeface="+mn-ea"/>
                          <a:cs typeface="+mn-cs"/>
                        </a:rPr>
                        <a:t>Customer Case Study: Happy Valley Regional Healthcare</a:t>
                      </a:r>
                      <a:br>
                        <a:rPr lang="en-US" sz="800" b="0" u="sng" kern="1200" dirty="0">
                          <a:solidFill>
                            <a:schemeClr val="accent1"/>
                          </a:solidFill>
                          <a:latin typeface="+mn-lt"/>
                          <a:ea typeface="+mn-ea"/>
                          <a:cs typeface="+mn-cs"/>
                        </a:rPr>
                      </a:br>
                      <a:br>
                        <a:rPr lang="en-US" sz="800" b="0" u="sng" kern="1200" dirty="0">
                          <a:solidFill>
                            <a:schemeClr val="accent1"/>
                          </a:solidFill>
                          <a:latin typeface="+mn-lt"/>
                          <a:ea typeface="+mn-ea"/>
                          <a:cs typeface="+mn-cs"/>
                        </a:rPr>
                      </a:br>
                      <a:r>
                        <a:rPr lang="en-US" sz="800" b="0" kern="1200" dirty="0">
                          <a:solidFill>
                            <a:schemeClr val="accent1"/>
                          </a:solidFill>
                          <a:latin typeface="+mn-lt"/>
                          <a:ea typeface="+mn-ea"/>
                          <a:cs typeface="+mn-cs"/>
                        </a:rPr>
                        <a:t>Business Problem</a:t>
                      </a:r>
                    </a:p>
                    <a:p>
                      <a:pPr marL="198438" lvl="0" indent="-138113" defTabSz="932418">
                        <a:spcAft>
                          <a:spcPts val="300"/>
                        </a:spcAft>
                        <a:buFont typeface="Arial" panose="020B0604020202020204" pitchFamily="34" charset="0"/>
                        <a:buChar char="•"/>
                        <a:defRPr/>
                      </a:pPr>
                      <a:r>
                        <a:rPr lang="en-US" sz="800" b="0" dirty="0">
                          <a:latin typeface="+mn-lt"/>
                        </a:rPr>
                        <a:t>To migrate a heavy, data rich platform of patient health records, appointments, providers, invoices, payments, and other PII to a new environment to ensure real time scalability and availability for new online health portal.</a:t>
                      </a:r>
                    </a:p>
                    <a:p>
                      <a:pPr defTabSz="932418">
                        <a:spcAft>
                          <a:spcPts val="300"/>
                        </a:spcAft>
                        <a:defRPr/>
                      </a:pPr>
                      <a:r>
                        <a:rPr lang="en-US" sz="800" b="0" kern="1200" dirty="0">
                          <a:solidFill>
                            <a:schemeClr val="accent1"/>
                          </a:solidFill>
                          <a:latin typeface="+mn-lt"/>
                          <a:ea typeface="+mn-ea"/>
                          <a:cs typeface="+mn-cs"/>
                        </a:rPr>
                        <a:t>Solution</a:t>
                      </a:r>
                    </a:p>
                    <a:p>
                      <a:pPr marL="198438" lvl="0" indent="-138113" defTabSz="932418">
                        <a:spcAft>
                          <a:spcPts val="300"/>
                        </a:spcAft>
                        <a:buFont typeface="Arial" panose="020B0604020202020204" pitchFamily="34" charset="0"/>
                        <a:buChar char="•"/>
                        <a:defRPr/>
                      </a:pPr>
                      <a:r>
                        <a:rPr lang="en-US" sz="800" b="0" dirty="0">
                          <a:latin typeface="+mn-lt"/>
                        </a:rPr>
                        <a:t>Contoso assessed the data assets and application portfolio and developed their cloud and data estate strategy. Migrated all accounts and apps over no-=peak periods. </a:t>
                      </a:r>
                    </a:p>
                    <a:p>
                      <a:pPr lvl="0" defTabSz="932418">
                        <a:spcAft>
                          <a:spcPts val="300"/>
                        </a:spcAft>
                        <a:defRPr/>
                      </a:pPr>
                      <a:r>
                        <a:rPr lang="en-US" sz="800" b="0" kern="1200" dirty="0">
                          <a:solidFill>
                            <a:schemeClr val="accent1"/>
                          </a:solidFill>
                          <a:latin typeface="+mn-lt"/>
                          <a:ea typeface="+mn-ea"/>
                          <a:cs typeface="+mn-cs"/>
                        </a:rPr>
                        <a:t>Outcome</a:t>
                      </a:r>
                    </a:p>
                    <a:p>
                      <a:pPr marL="198438" lvl="0" indent="-138113" defTabSz="932418">
                        <a:spcAft>
                          <a:spcPts val="300"/>
                        </a:spcAft>
                        <a:buFont typeface="Arial" panose="020B0604020202020204" pitchFamily="34" charset="0"/>
                        <a:buChar char="•"/>
                        <a:defRPr/>
                      </a:pPr>
                      <a:r>
                        <a:rPr lang="en-US" sz="800" b="0" dirty="0">
                          <a:latin typeface="+mn-lt"/>
                        </a:rPr>
                        <a:t>Reduced dependency on dedicated datacenters by moving dozens of apps across to Azure with a consultative approach to cloud and application management, monitoring, and ongoing support, while meeting stringent security and healthcare compliance standards.</a:t>
                      </a:r>
                    </a:p>
                  </a:txBody>
                  <a:tcPr marL="96586" marR="96586" marT="48292" marB="48292">
                    <a:lnL w="3175" cap="flat" cmpd="sng" algn="ctr">
                      <a:solidFill>
                        <a:schemeClr val="bg2"/>
                      </a:solidFill>
                      <a:prstDash val="solid"/>
                      <a:round/>
                      <a:headEnd type="none" w="med" len="med"/>
                      <a:tailEnd type="none" w="med" len="med"/>
                    </a:lnL>
                    <a:lnR w="6350" cap="flat" cmpd="sng" algn="ctr">
                      <a:solidFill>
                        <a:schemeClr val="bg1">
                          <a:lumMod val="75000"/>
                        </a:schemeClr>
                      </a:solidFill>
                      <a:prstDash val="sysDash"/>
                      <a:round/>
                      <a:headEnd type="none" w="med" len="med"/>
                      <a:tailEnd type="none" w="med" len="med"/>
                    </a:lnR>
                    <a:lnT w="6350" cap="flat" cmpd="sng" algn="ctr">
                      <a:noFill/>
                      <a:prstDash val="sysDash"/>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chemeClr val="tx1"/>
                        </a:solidFill>
                        <a:effectLst/>
                        <a:uLnTx/>
                        <a:uFillTx/>
                        <a:latin typeface="+mj-lt"/>
                        <a:ea typeface="+mn-ea"/>
                        <a:cs typeface="+mn-cs"/>
                      </a:endParaRPr>
                    </a:p>
                  </a:txBody>
                  <a:tcPr marL="91427" marR="91427" marT="45713" marB="45713">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marL="0" marR="0" lvl="0" indent="0" algn="l" defTabSz="932418" rtl="0" eaLnBrk="1" fontAlgn="auto" latinLnBrk="0" hangingPunct="1">
                        <a:lnSpc>
                          <a:spcPct val="100000"/>
                        </a:lnSpc>
                        <a:spcBef>
                          <a:spcPts val="0"/>
                        </a:spcBef>
                        <a:spcAft>
                          <a:spcPts val="0"/>
                        </a:spcAft>
                        <a:buClrTx/>
                        <a:buSzTx/>
                        <a:buFontTx/>
                        <a:buNone/>
                        <a:tabLst/>
                        <a:defRPr/>
                      </a:pPr>
                      <a:r>
                        <a:rPr lang="en-US" sz="900" b="0" u="sng" kern="1200" noProof="0" dirty="0">
                          <a:solidFill>
                            <a:schemeClr val="accent1"/>
                          </a:solidFill>
                          <a:latin typeface="+mj-lt"/>
                          <a:ea typeface="+mn-ea"/>
                          <a:cs typeface="+mn-cs"/>
                        </a:rPr>
                        <a:t>Customer Case Study: Happy Valley Regional Healthcare</a:t>
                      </a:r>
                      <a:br>
                        <a:rPr kumimoji="0" lang="en-US" sz="700" b="0" i="0" u="sng" strike="noStrike" kern="1200" cap="none" spc="0" normalizeH="0" baseline="0" noProof="0" dirty="0">
                          <a:ln>
                            <a:noFill/>
                          </a:ln>
                          <a:solidFill>
                            <a:srgbClr val="0078D4"/>
                          </a:solidFill>
                          <a:effectLst/>
                          <a:uLnTx/>
                          <a:uFillTx/>
                          <a:latin typeface="+mn-lt"/>
                          <a:ea typeface="+mn-ea"/>
                          <a:cs typeface="+mn-cs"/>
                        </a:rPr>
                      </a:br>
                      <a:br>
                        <a:rPr kumimoji="0" lang="en-US" sz="700" b="0" i="0" u="sng" strike="noStrike" kern="1200" cap="none" spc="0" normalizeH="0" baseline="0" noProof="0" dirty="0">
                          <a:ln>
                            <a:noFill/>
                          </a:ln>
                          <a:solidFill>
                            <a:srgbClr val="0078D4"/>
                          </a:solidFill>
                          <a:effectLst/>
                          <a:uLnTx/>
                          <a:uFillTx/>
                          <a:latin typeface="+mn-lt"/>
                          <a:ea typeface="+mn-ea"/>
                          <a:cs typeface="+mn-cs"/>
                        </a:rPr>
                      </a:br>
                      <a:r>
                        <a:rPr kumimoji="0" lang="en-US" sz="800" b="0" i="0" u="none" strike="noStrike" kern="1200" cap="none" spc="0" normalizeH="0" baseline="0" noProof="0" dirty="0">
                          <a:ln>
                            <a:noFill/>
                          </a:ln>
                          <a:solidFill>
                            <a:srgbClr val="0078D4"/>
                          </a:solidFill>
                          <a:effectLst/>
                          <a:uLnTx/>
                          <a:uFillTx/>
                          <a:latin typeface="+mn-lt"/>
                          <a:ea typeface="+mn-ea"/>
                          <a:cs typeface="+mn-cs"/>
                        </a:rPr>
                        <a:t>Business Problem</a:t>
                      </a:r>
                    </a:p>
                    <a:p>
                      <a:pPr marL="198438" marR="0" lvl="0" indent="-138113" algn="l" defTabSz="93241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mn-lt"/>
                          <a:ea typeface="+mn-ea"/>
                          <a:cs typeface="+mn-cs"/>
                        </a:rPr>
                        <a:t>To migrate a heavy, data rich platform of patient health records, appointments, providers, invoices, payments, and other PII to a new environment to ensure real time scalability and availability for new online health portal.</a:t>
                      </a:r>
                    </a:p>
                    <a:p>
                      <a:pPr marL="0" marR="0" lvl="0" indent="0" algn="l" defTabSz="932418" rtl="0" eaLnBrk="1" fontAlgn="auto" latinLnBrk="0" hangingPunct="1">
                        <a:lnSpc>
                          <a:spcPct val="100000"/>
                        </a:lnSpc>
                        <a:spcBef>
                          <a:spcPts val="0"/>
                        </a:spcBef>
                        <a:spcAft>
                          <a:spcPts val="300"/>
                        </a:spcAft>
                        <a:buClrTx/>
                        <a:buSzTx/>
                        <a:buFontTx/>
                        <a:buNone/>
                        <a:tabLst/>
                        <a:defRPr/>
                      </a:pPr>
                      <a:r>
                        <a:rPr kumimoji="0" lang="en-US" sz="800" b="0" i="0" u="none" strike="noStrike" kern="1200" cap="none" spc="0" normalizeH="0" baseline="0" noProof="0" dirty="0">
                          <a:ln>
                            <a:noFill/>
                          </a:ln>
                          <a:solidFill>
                            <a:srgbClr val="0078D4"/>
                          </a:solidFill>
                          <a:effectLst/>
                          <a:uLnTx/>
                          <a:uFillTx/>
                          <a:latin typeface="+mn-lt"/>
                          <a:ea typeface="+mn-ea"/>
                          <a:cs typeface="+mn-cs"/>
                        </a:rPr>
                        <a:t>Solution</a:t>
                      </a:r>
                    </a:p>
                    <a:p>
                      <a:pPr marL="198438" marR="0" lvl="0" indent="-138113" algn="l" defTabSz="93241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mn-lt"/>
                          <a:ea typeface="+mn-ea"/>
                          <a:cs typeface="+mn-cs"/>
                        </a:rPr>
                        <a:t>Contoso assessed the data assets and application portfolio and developed their cloud and data estate strategy. Migrated all accounts and apps over no-=peak periods. </a:t>
                      </a:r>
                    </a:p>
                    <a:p>
                      <a:pPr marL="0" marR="0" lvl="0" indent="0" algn="l" defTabSz="932418" rtl="0" eaLnBrk="1" fontAlgn="auto" latinLnBrk="0" hangingPunct="1">
                        <a:lnSpc>
                          <a:spcPct val="100000"/>
                        </a:lnSpc>
                        <a:spcBef>
                          <a:spcPts val="0"/>
                        </a:spcBef>
                        <a:spcAft>
                          <a:spcPts val="300"/>
                        </a:spcAft>
                        <a:buClrTx/>
                        <a:buSzTx/>
                        <a:buFontTx/>
                        <a:buNone/>
                        <a:tabLst/>
                        <a:defRPr/>
                      </a:pPr>
                      <a:r>
                        <a:rPr kumimoji="0" lang="en-US" sz="800" b="0" i="0" u="none" strike="noStrike" kern="1200" cap="none" spc="0" normalizeH="0" baseline="0" noProof="0" dirty="0">
                          <a:ln>
                            <a:noFill/>
                          </a:ln>
                          <a:solidFill>
                            <a:srgbClr val="0078D4"/>
                          </a:solidFill>
                          <a:effectLst/>
                          <a:uLnTx/>
                          <a:uFillTx/>
                          <a:latin typeface="+mn-lt"/>
                          <a:ea typeface="+mn-ea"/>
                          <a:cs typeface="+mn-cs"/>
                        </a:rPr>
                        <a:t>Outcome</a:t>
                      </a:r>
                    </a:p>
                    <a:p>
                      <a:pPr marL="198438" marR="0" lvl="0" indent="-138113" algn="l" defTabSz="932418" rtl="0" eaLnBrk="1" fontAlgn="auto" latinLnBrk="0" hangingPunct="1">
                        <a:lnSpc>
                          <a:spcPct val="100000"/>
                        </a:lnSpc>
                        <a:spcBef>
                          <a:spcPts val="0"/>
                        </a:spcBef>
                        <a:spcAft>
                          <a:spcPts val="30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mn-lt"/>
                          <a:ea typeface="+mn-ea"/>
                          <a:cs typeface="+mn-cs"/>
                        </a:rPr>
                        <a:t>Reduced dependency on dedicated datacenters by moving dozens of apps across to Azure with a consultative approach to cloud and application management, monitoring, and ongoing support, while meeting stringent security and healthcare compliance standards</a:t>
                      </a:r>
                    </a:p>
                  </a:txBody>
                  <a:tcPr marL="96600" marR="96600" marT="48300" marB="48300">
                    <a:lnL w="6350" cap="flat" cmpd="sng" algn="ctr">
                      <a:solidFill>
                        <a:schemeClr val="bg1">
                          <a:lumMod val="75000"/>
                        </a:schemeClr>
                      </a:solidFill>
                      <a:prstDash val="sysDash"/>
                      <a:round/>
                      <a:headEnd type="none" w="med" len="med"/>
                      <a:tailEnd type="none" w="med" len="med"/>
                    </a:lnL>
                    <a:lnR w="3175" cap="flat" cmpd="sng" algn="ctr">
                      <a:solidFill>
                        <a:schemeClr val="bg2"/>
                      </a:solidFill>
                      <a:prstDash val="solid"/>
                      <a:round/>
                      <a:headEnd type="none" w="med" len="med"/>
                      <a:tailEnd type="none" w="med" len="med"/>
                    </a:lnR>
                    <a:lnT w="6350" cap="flat" cmpd="sng" algn="ctr">
                      <a:noFill/>
                      <a:prstDash val="sysDash"/>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extLst>
                  <a:ext uri="{0D108BD9-81ED-4DB2-BD59-A6C34878D82A}">
                    <a16:rowId xmlns:a16="http://schemas.microsoft.com/office/drawing/2014/main" val="1817471412"/>
                  </a:ext>
                </a:extLst>
              </a:tr>
            </a:tbl>
          </a:graphicData>
        </a:graphic>
      </p:graphicFrame>
      <p:graphicFrame>
        <p:nvGraphicFramePr>
          <p:cNvPr id="40" name="Table 39">
            <a:extLst>
              <a:ext uri="{FF2B5EF4-FFF2-40B4-BE49-F238E27FC236}">
                <a16:creationId xmlns:a16="http://schemas.microsoft.com/office/drawing/2014/main" id="{32217CA1-BA94-4259-ACC8-DA114B823974}"/>
              </a:ext>
            </a:extLst>
          </p:cNvPr>
          <p:cNvGraphicFramePr>
            <a:graphicFrameLocks noGrp="1"/>
          </p:cNvGraphicFramePr>
          <p:nvPr>
            <p:extLst>
              <p:ext uri="{D42A27DB-BD31-4B8C-83A1-F6EECF244321}">
                <p14:modId xmlns:p14="http://schemas.microsoft.com/office/powerpoint/2010/main" val="144591844"/>
              </p:ext>
            </p:extLst>
          </p:nvPr>
        </p:nvGraphicFramePr>
        <p:xfrm>
          <a:off x="8416693" y="2405547"/>
          <a:ext cx="2985195" cy="615033"/>
        </p:xfrm>
        <a:graphic>
          <a:graphicData uri="http://schemas.openxmlformats.org/drawingml/2006/table">
            <a:tbl>
              <a:tblPr firstRow="1" bandRow="1"/>
              <a:tblGrid>
                <a:gridCol w="995065">
                  <a:extLst>
                    <a:ext uri="{9D8B030D-6E8A-4147-A177-3AD203B41FA5}">
                      <a16:colId xmlns:a16="http://schemas.microsoft.com/office/drawing/2014/main" val="1217785194"/>
                    </a:ext>
                  </a:extLst>
                </a:gridCol>
                <a:gridCol w="995065">
                  <a:extLst>
                    <a:ext uri="{9D8B030D-6E8A-4147-A177-3AD203B41FA5}">
                      <a16:colId xmlns:a16="http://schemas.microsoft.com/office/drawing/2014/main" val="2746888417"/>
                    </a:ext>
                  </a:extLst>
                </a:gridCol>
                <a:gridCol w="995065">
                  <a:extLst>
                    <a:ext uri="{9D8B030D-6E8A-4147-A177-3AD203B41FA5}">
                      <a16:colId xmlns:a16="http://schemas.microsoft.com/office/drawing/2014/main" val="741888033"/>
                    </a:ext>
                  </a:extLst>
                </a:gridCol>
              </a:tblGrid>
              <a:tr h="615033">
                <a:tc>
                  <a:txBody>
                    <a:bodyPr/>
                    <a:lstStyle>
                      <a:lvl1pPr marL="0" algn="l" defTabSz="932742" rtl="0" eaLnBrk="1" latinLnBrk="0" hangingPunct="1">
                        <a:defRPr sz="1800" b="1" kern="1200">
                          <a:solidFill>
                            <a:schemeClr val="lt1"/>
                          </a:solidFill>
                          <a:latin typeface="Calibri"/>
                        </a:defRPr>
                      </a:lvl1pPr>
                      <a:lvl2pPr marL="466371" algn="l" defTabSz="932742" rtl="0" eaLnBrk="1" latinLnBrk="0" hangingPunct="1">
                        <a:defRPr sz="1800" b="1" kern="1200">
                          <a:solidFill>
                            <a:schemeClr val="lt1"/>
                          </a:solidFill>
                          <a:latin typeface="Calibri"/>
                        </a:defRPr>
                      </a:lvl2pPr>
                      <a:lvl3pPr marL="932742" algn="l" defTabSz="932742" rtl="0" eaLnBrk="1" latinLnBrk="0" hangingPunct="1">
                        <a:defRPr sz="1800" b="1" kern="1200">
                          <a:solidFill>
                            <a:schemeClr val="lt1"/>
                          </a:solidFill>
                          <a:latin typeface="Calibri"/>
                        </a:defRPr>
                      </a:lvl3pPr>
                      <a:lvl4pPr marL="1399113" algn="l" defTabSz="932742" rtl="0" eaLnBrk="1" latinLnBrk="0" hangingPunct="1">
                        <a:defRPr sz="1800" b="1" kern="1200">
                          <a:solidFill>
                            <a:schemeClr val="lt1"/>
                          </a:solidFill>
                          <a:latin typeface="Calibri"/>
                        </a:defRPr>
                      </a:lvl4pPr>
                      <a:lvl5pPr marL="1865484" algn="l" defTabSz="932742" rtl="0" eaLnBrk="1" latinLnBrk="0" hangingPunct="1">
                        <a:defRPr sz="1800" b="1" kern="1200">
                          <a:solidFill>
                            <a:schemeClr val="lt1"/>
                          </a:solidFill>
                          <a:latin typeface="Calibri"/>
                        </a:defRPr>
                      </a:lvl5pPr>
                      <a:lvl6pPr marL="2331856" algn="l" defTabSz="932742" rtl="0" eaLnBrk="1" latinLnBrk="0" hangingPunct="1">
                        <a:defRPr sz="1800" b="1" kern="1200">
                          <a:solidFill>
                            <a:schemeClr val="lt1"/>
                          </a:solidFill>
                          <a:latin typeface="Calibri"/>
                        </a:defRPr>
                      </a:lvl6pPr>
                      <a:lvl7pPr marL="2798226" algn="l" defTabSz="932742" rtl="0" eaLnBrk="1" latinLnBrk="0" hangingPunct="1">
                        <a:defRPr sz="1800" b="1" kern="1200">
                          <a:solidFill>
                            <a:schemeClr val="lt1"/>
                          </a:solidFill>
                          <a:latin typeface="Calibri"/>
                        </a:defRPr>
                      </a:lvl7pPr>
                      <a:lvl8pPr marL="3264597" algn="l" defTabSz="932742" rtl="0" eaLnBrk="1" latinLnBrk="0" hangingPunct="1">
                        <a:defRPr sz="1800" b="1" kern="1200">
                          <a:solidFill>
                            <a:schemeClr val="lt1"/>
                          </a:solidFill>
                          <a:latin typeface="Calibri"/>
                        </a:defRPr>
                      </a:lvl8pPr>
                      <a:lvl9pPr marL="3730969" algn="l" defTabSz="932742" rtl="0" eaLnBrk="1" latinLnBrk="0" hangingPunct="1">
                        <a:defRPr sz="1800" b="1" kern="1200">
                          <a:solidFill>
                            <a:schemeClr val="lt1"/>
                          </a:solidFill>
                          <a:latin typeface="Calibri"/>
                        </a:defRPr>
                      </a:lvl9pPr>
                    </a:lstStyle>
                    <a:p>
                      <a:pPr algn="ctr"/>
                      <a:r>
                        <a:rPr lang="en-US" sz="1000" b="0" dirty="0">
                          <a:solidFill>
                            <a:schemeClr val="bg1"/>
                          </a:solidFill>
                          <a:latin typeface="+mj-lt"/>
                        </a:rPr>
                        <a:t>(Sub) Industry </a:t>
                      </a:r>
                    </a:p>
                    <a:p>
                      <a:pPr algn="ctr"/>
                      <a:r>
                        <a:rPr lang="en-US" sz="1000" b="0" dirty="0">
                          <a:solidFill>
                            <a:schemeClr val="bg1"/>
                          </a:solidFill>
                          <a:latin typeface="+mj-lt"/>
                        </a:rPr>
                        <a:t>Name</a:t>
                      </a:r>
                    </a:p>
                  </a:txBody>
                  <a:tcPr marL="71544" marR="71544" marT="35773" marB="35773" anchor="ctr">
                    <a:lnL w="317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F497D"/>
                    </a:solidFill>
                  </a:tcPr>
                </a:tc>
                <a:tc>
                  <a:txBody>
                    <a:bodyPr/>
                    <a:lstStyle>
                      <a:lvl1pPr marL="0" algn="l" defTabSz="932742" rtl="0" eaLnBrk="1" latinLnBrk="0" hangingPunct="1">
                        <a:defRPr sz="1800" b="1" kern="1200">
                          <a:solidFill>
                            <a:schemeClr val="lt1"/>
                          </a:solidFill>
                          <a:latin typeface="Calibri"/>
                        </a:defRPr>
                      </a:lvl1pPr>
                      <a:lvl2pPr marL="466371" algn="l" defTabSz="932742" rtl="0" eaLnBrk="1" latinLnBrk="0" hangingPunct="1">
                        <a:defRPr sz="1800" b="1" kern="1200">
                          <a:solidFill>
                            <a:schemeClr val="lt1"/>
                          </a:solidFill>
                          <a:latin typeface="Calibri"/>
                        </a:defRPr>
                      </a:lvl2pPr>
                      <a:lvl3pPr marL="932742" algn="l" defTabSz="932742" rtl="0" eaLnBrk="1" latinLnBrk="0" hangingPunct="1">
                        <a:defRPr sz="1800" b="1" kern="1200">
                          <a:solidFill>
                            <a:schemeClr val="lt1"/>
                          </a:solidFill>
                          <a:latin typeface="Calibri"/>
                        </a:defRPr>
                      </a:lvl3pPr>
                      <a:lvl4pPr marL="1399113" algn="l" defTabSz="932742" rtl="0" eaLnBrk="1" latinLnBrk="0" hangingPunct="1">
                        <a:defRPr sz="1800" b="1" kern="1200">
                          <a:solidFill>
                            <a:schemeClr val="lt1"/>
                          </a:solidFill>
                          <a:latin typeface="Calibri"/>
                        </a:defRPr>
                      </a:lvl4pPr>
                      <a:lvl5pPr marL="1865484" algn="l" defTabSz="932742" rtl="0" eaLnBrk="1" latinLnBrk="0" hangingPunct="1">
                        <a:defRPr sz="1800" b="1" kern="1200">
                          <a:solidFill>
                            <a:schemeClr val="lt1"/>
                          </a:solidFill>
                          <a:latin typeface="Calibri"/>
                        </a:defRPr>
                      </a:lvl5pPr>
                      <a:lvl6pPr marL="2331856" algn="l" defTabSz="932742" rtl="0" eaLnBrk="1" latinLnBrk="0" hangingPunct="1">
                        <a:defRPr sz="1800" b="1" kern="1200">
                          <a:solidFill>
                            <a:schemeClr val="lt1"/>
                          </a:solidFill>
                          <a:latin typeface="Calibri"/>
                        </a:defRPr>
                      </a:lvl6pPr>
                      <a:lvl7pPr marL="2798226" algn="l" defTabSz="932742" rtl="0" eaLnBrk="1" latinLnBrk="0" hangingPunct="1">
                        <a:defRPr sz="1800" b="1" kern="1200">
                          <a:solidFill>
                            <a:schemeClr val="lt1"/>
                          </a:solidFill>
                          <a:latin typeface="Calibri"/>
                        </a:defRPr>
                      </a:lvl7pPr>
                      <a:lvl8pPr marL="3264597" algn="l" defTabSz="932742" rtl="0" eaLnBrk="1" latinLnBrk="0" hangingPunct="1">
                        <a:defRPr sz="1800" b="1" kern="1200">
                          <a:solidFill>
                            <a:schemeClr val="lt1"/>
                          </a:solidFill>
                          <a:latin typeface="Calibri"/>
                        </a:defRPr>
                      </a:lvl8pPr>
                      <a:lvl9pPr marL="3730969" algn="l" defTabSz="932742" rtl="0" eaLnBrk="1" latinLnBrk="0" hangingPunct="1">
                        <a:defRPr sz="1800" b="1" kern="1200">
                          <a:solidFill>
                            <a:schemeClr val="lt1"/>
                          </a:solidFill>
                          <a:latin typeface="Calibri"/>
                        </a:defRPr>
                      </a:lvl9pPr>
                    </a:lstStyle>
                    <a:p>
                      <a:pPr algn="ctr"/>
                      <a:r>
                        <a:rPr lang="en-US" sz="1000" b="0" dirty="0">
                          <a:solidFill>
                            <a:schemeClr val="bg1"/>
                          </a:solidFill>
                          <a:latin typeface="+mj-lt"/>
                        </a:rPr>
                        <a:t>(Sub) Industry </a:t>
                      </a:r>
                    </a:p>
                    <a:p>
                      <a:pPr algn="ctr"/>
                      <a:r>
                        <a:rPr lang="en-US" sz="1000" b="0" dirty="0">
                          <a:solidFill>
                            <a:schemeClr val="bg1"/>
                          </a:solidFill>
                          <a:latin typeface="+mj-lt"/>
                        </a:rPr>
                        <a:t>Name</a:t>
                      </a:r>
                    </a:p>
                  </a:txBody>
                  <a:tcPr marL="71544" marR="71544" marT="35773" marB="3577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32742" rtl="0" eaLnBrk="1" latinLnBrk="0" hangingPunct="1">
                        <a:defRPr sz="1800" b="1" kern="1200">
                          <a:solidFill>
                            <a:schemeClr val="lt1"/>
                          </a:solidFill>
                          <a:latin typeface="Calibri"/>
                        </a:defRPr>
                      </a:lvl1pPr>
                      <a:lvl2pPr marL="466371" algn="l" defTabSz="932742" rtl="0" eaLnBrk="1" latinLnBrk="0" hangingPunct="1">
                        <a:defRPr sz="1800" b="1" kern="1200">
                          <a:solidFill>
                            <a:schemeClr val="lt1"/>
                          </a:solidFill>
                          <a:latin typeface="Calibri"/>
                        </a:defRPr>
                      </a:lvl2pPr>
                      <a:lvl3pPr marL="932742" algn="l" defTabSz="932742" rtl="0" eaLnBrk="1" latinLnBrk="0" hangingPunct="1">
                        <a:defRPr sz="1800" b="1" kern="1200">
                          <a:solidFill>
                            <a:schemeClr val="lt1"/>
                          </a:solidFill>
                          <a:latin typeface="Calibri"/>
                        </a:defRPr>
                      </a:lvl3pPr>
                      <a:lvl4pPr marL="1399113" algn="l" defTabSz="932742" rtl="0" eaLnBrk="1" latinLnBrk="0" hangingPunct="1">
                        <a:defRPr sz="1800" b="1" kern="1200">
                          <a:solidFill>
                            <a:schemeClr val="lt1"/>
                          </a:solidFill>
                          <a:latin typeface="Calibri"/>
                        </a:defRPr>
                      </a:lvl4pPr>
                      <a:lvl5pPr marL="1865484" algn="l" defTabSz="932742" rtl="0" eaLnBrk="1" latinLnBrk="0" hangingPunct="1">
                        <a:defRPr sz="1800" b="1" kern="1200">
                          <a:solidFill>
                            <a:schemeClr val="lt1"/>
                          </a:solidFill>
                          <a:latin typeface="Calibri"/>
                        </a:defRPr>
                      </a:lvl5pPr>
                      <a:lvl6pPr marL="2331856" algn="l" defTabSz="932742" rtl="0" eaLnBrk="1" latinLnBrk="0" hangingPunct="1">
                        <a:defRPr sz="1800" b="1" kern="1200">
                          <a:solidFill>
                            <a:schemeClr val="lt1"/>
                          </a:solidFill>
                          <a:latin typeface="Calibri"/>
                        </a:defRPr>
                      </a:lvl6pPr>
                      <a:lvl7pPr marL="2798226" algn="l" defTabSz="932742" rtl="0" eaLnBrk="1" latinLnBrk="0" hangingPunct="1">
                        <a:defRPr sz="1800" b="1" kern="1200">
                          <a:solidFill>
                            <a:schemeClr val="lt1"/>
                          </a:solidFill>
                          <a:latin typeface="Calibri"/>
                        </a:defRPr>
                      </a:lvl7pPr>
                      <a:lvl8pPr marL="3264597" algn="l" defTabSz="932742" rtl="0" eaLnBrk="1" latinLnBrk="0" hangingPunct="1">
                        <a:defRPr sz="1800" b="1" kern="1200">
                          <a:solidFill>
                            <a:schemeClr val="lt1"/>
                          </a:solidFill>
                          <a:latin typeface="Calibri"/>
                        </a:defRPr>
                      </a:lvl8pPr>
                      <a:lvl9pPr marL="3730969" algn="l" defTabSz="932742" rtl="0" eaLnBrk="1" latinLnBrk="0" hangingPunct="1">
                        <a:defRPr sz="1800" b="1" kern="1200">
                          <a:solidFill>
                            <a:schemeClr val="lt1"/>
                          </a:solidFill>
                          <a:latin typeface="Calibri"/>
                        </a:defRPr>
                      </a:lvl9pPr>
                    </a:lstStyle>
                    <a:p>
                      <a:pPr algn="ctr"/>
                      <a:r>
                        <a:rPr lang="en-US" sz="1000" b="0" dirty="0">
                          <a:solidFill>
                            <a:schemeClr val="tx1"/>
                          </a:solidFill>
                          <a:latin typeface="+mj-lt"/>
                        </a:rPr>
                        <a:t>(Sub) Industry </a:t>
                      </a:r>
                    </a:p>
                    <a:p>
                      <a:pPr algn="ctr"/>
                      <a:r>
                        <a:rPr lang="en-US" sz="1000" b="0" dirty="0">
                          <a:solidFill>
                            <a:schemeClr val="tx1"/>
                          </a:solidFill>
                          <a:latin typeface="+mj-lt"/>
                        </a:rPr>
                        <a:t>Name</a:t>
                      </a:r>
                    </a:p>
                  </a:txBody>
                  <a:tcPr marL="71544" marR="71544" marT="35773" marB="35773" anchor="ctr">
                    <a:lnL w="952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0892808"/>
                  </a:ext>
                </a:extLst>
              </a:tr>
            </a:tbl>
          </a:graphicData>
        </a:graphic>
      </p:graphicFrame>
      <p:sp>
        <p:nvSpPr>
          <p:cNvPr id="30" name="TextBox 29">
            <a:extLst>
              <a:ext uri="{FF2B5EF4-FFF2-40B4-BE49-F238E27FC236}">
                <a16:creationId xmlns:a16="http://schemas.microsoft.com/office/drawing/2014/main" id="{69D65746-7E29-4EC2-8EC5-0E2A205E9CDE}"/>
              </a:ext>
            </a:extLst>
          </p:cNvPr>
          <p:cNvSpPr txBox="1"/>
          <p:nvPr/>
        </p:nvSpPr>
        <p:spPr>
          <a:xfrm>
            <a:off x="8416693" y="3093811"/>
            <a:ext cx="389495" cy="138499"/>
          </a:xfrm>
          <a:prstGeom prst="rect">
            <a:avLst/>
          </a:prstGeom>
          <a:noFill/>
        </p:spPr>
        <p:txBody>
          <a:bodyPr wrap="square" lIns="0" tIns="0" rIns="0" bIns="0" rtlCol="0">
            <a:spAutoFit/>
          </a:bodyPr>
          <a:lstStyle/>
          <a:p>
            <a:pPr marL="0" marR="0" lvl="0" indent="0" algn="l" defTabSz="755562"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Segoe UI"/>
                <a:ea typeface="+mn-ea"/>
                <a:cs typeface="+mn-cs"/>
              </a:rPr>
              <a:t>Mature</a:t>
            </a:r>
          </a:p>
        </p:txBody>
      </p:sp>
      <p:cxnSp>
        <p:nvCxnSpPr>
          <p:cNvPr id="29" name="Straight Arrow Connector 28">
            <a:extLst>
              <a:ext uri="{FF2B5EF4-FFF2-40B4-BE49-F238E27FC236}">
                <a16:creationId xmlns:a16="http://schemas.microsoft.com/office/drawing/2014/main" id="{3E0FF20C-6FD1-4696-9B2E-0DE9BB081BD5}"/>
              </a:ext>
              <a:ext uri="{C183D7F6-B498-43B3-948B-1728B52AA6E4}">
                <adec:decorative xmlns:adec="http://schemas.microsoft.com/office/drawing/2017/decorative" val="1"/>
              </a:ext>
            </a:extLst>
          </p:cNvPr>
          <p:cNvCxnSpPr>
            <a:cxnSpLocks/>
          </p:cNvCxnSpPr>
          <p:nvPr/>
        </p:nvCxnSpPr>
        <p:spPr>
          <a:xfrm flipH="1">
            <a:off x="8806188" y="3163060"/>
            <a:ext cx="2278944" cy="0"/>
          </a:xfrm>
          <a:prstGeom prst="straightConnector1">
            <a:avLst/>
          </a:prstGeom>
          <a:noFill/>
          <a:ln w="9525" cap="rnd" cmpd="sng" algn="ctr">
            <a:solidFill>
              <a:schemeClr val="bg1">
                <a:lumMod val="50000"/>
              </a:schemeClr>
            </a:solidFill>
            <a:prstDash val="solid"/>
            <a:headEnd type="oval" w="sm" len="sm"/>
            <a:tailEnd type="arrow" w="sm" len="sm"/>
          </a:ln>
          <a:effectLst/>
        </p:spPr>
      </p:cxnSp>
      <p:sp>
        <p:nvSpPr>
          <p:cNvPr id="31" name="TextBox 30">
            <a:extLst>
              <a:ext uri="{FF2B5EF4-FFF2-40B4-BE49-F238E27FC236}">
                <a16:creationId xmlns:a16="http://schemas.microsoft.com/office/drawing/2014/main" id="{193872E7-34B0-4574-BA19-D5C86715A682}"/>
              </a:ext>
            </a:extLst>
          </p:cNvPr>
          <p:cNvSpPr txBox="1"/>
          <p:nvPr/>
        </p:nvSpPr>
        <p:spPr>
          <a:xfrm>
            <a:off x="11145057" y="3093812"/>
            <a:ext cx="277726" cy="138499"/>
          </a:xfrm>
          <a:prstGeom prst="rect">
            <a:avLst/>
          </a:prstGeom>
          <a:noFill/>
        </p:spPr>
        <p:txBody>
          <a:bodyPr wrap="square" lIns="0" tIns="0" rIns="0" bIns="0" rtlCol="0">
            <a:spAutoFit/>
          </a:bodyPr>
          <a:lstStyle/>
          <a:p>
            <a:pPr marL="0" marR="0" lvl="0" indent="0" algn="l" defTabSz="755562"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prstClr val="black"/>
                </a:solidFill>
                <a:effectLst/>
                <a:uLnTx/>
                <a:uFillTx/>
                <a:latin typeface="Segoe UI"/>
                <a:ea typeface="+mn-ea"/>
                <a:cs typeface="+mn-cs"/>
              </a:rPr>
              <a:t>New </a:t>
            </a:r>
          </a:p>
        </p:txBody>
      </p:sp>
      <p:grpSp>
        <p:nvGrpSpPr>
          <p:cNvPr id="41" name="Group 40" descr="Best way to engage">
            <a:extLst>
              <a:ext uri="{FF2B5EF4-FFF2-40B4-BE49-F238E27FC236}">
                <a16:creationId xmlns:a16="http://schemas.microsoft.com/office/drawing/2014/main" id="{65408591-BC6A-4CA2-BF77-8691DAA9D1F0}"/>
              </a:ext>
            </a:extLst>
          </p:cNvPr>
          <p:cNvGrpSpPr/>
          <p:nvPr/>
        </p:nvGrpSpPr>
        <p:grpSpPr>
          <a:xfrm>
            <a:off x="3419469" y="5853949"/>
            <a:ext cx="2861342" cy="254353"/>
            <a:chOff x="1" y="0"/>
            <a:chExt cx="12191999" cy="1284516"/>
          </a:xfrm>
        </p:grpSpPr>
        <p:sp>
          <p:nvSpPr>
            <p:cNvPr id="42" name="Freeform: Shape 41">
              <a:extLst>
                <a:ext uri="{FF2B5EF4-FFF2-40B4-BE49-F238E27FC236}">
                  <a16:creationId xmlns:a16="http://schemas.microsoft.com/office/drawing/2014/main" id="{6762C919-5E92-4305-934E-B0DD94DB1BEF}"/>
                </a:ext>
              </a:extLst>
            </p:cNvPr>
            <p:cNvSpPr/>
            <p:nvPr userDrawn="1"/>
          </p:nvSpPr>
          <p:spPr bwMode="auto">
            <a:xfrm>
              <a:off x="1" y="1"/>
              <a:ext cx="11621728" cy="1284515"/>
            </a:xfrm>
            <a:custGeom>
              <a:avLst/>
              <a:gdLst>
                <a:gd name="connsiteX0" fmla="*/ 0 w 11621728"/>
                <a:gd name="connsiteY0" fmla="*/ 0 h 1284515"/>
                <a:gd name="connsiteX1" fmla="*/ 2355808 w 11621728"/>
                <a:gd name="connsiteY1" fmla="*/ 0 h 1284515"/>
                <a:gd name="connsiteX2" fmla="*/ 7310985 w 11621728"/>
                <a:gd name="connsiteY2" fmla="*/ 0 h 1284515"/>
                <a:gd name="connsiteX3" fmla="*/ 11621728 w 11621728"/>
                <a:gd name="connsiteY3" fmla="*/ 0 h 1284515"/>
                <a:gd name="connsiteX4" fmla="*/ 11187847 w 11621728"/>
                <a:gd name="connsiteY4" fmla="*/ 1284515 h 1284515"/>
                <a:gd name="connsiteX5" fmla="*/ 0 w 11621728"/>
                <a:gd name="connsiteY5" fmla="*/ 1284515 h 128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21728" h="1284515">
                  <a:moveTo>
                    <a:pt x="0" y="0"/>
                  </a:moveTo>
                  <a:lnTo>
                    <a:pt x="2355808" y="0"/>
                  </a:lnTo>
                  <a:lnTo>
                    <a:pt x="7310985" y="0"/>
                  </a:lnTo>
                  <a:lnTo>
                    <a:pt x="11621728" y="0"/>
                  </a:lnTo>
                  <a:lnTo>
                    <a:pt x="11187847" y="1284515"/>
                  </a:lnTo>
                  <a:lnTo>
                    <a:pt x="0" y="1284515"/>
                  </a:lnTo>
                  <a:close/>
                </a:path>
              </a:pathLst>
            </a:cu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3" name="Parallelogram 42">
              <a:extLst>
                <a:ext uri="{FF2B5EF4-FFF2-40B4-BE49-F238E27FC236}">
                  <a16:creationId xmlns:a16="http://schemas.microsoft.com/office/drawing/2014/main" id="{9F2F85FB-AA97-4D27-AA91-F556DB131C99}"/>
                </a:ext>
              </a:extLst>
            </p:cNvPr>
            <p:cNvSpPr/>
            <p:nvPr userDrawn="1"/>
          </p:nvSpPr>
          <p:spPr bwMode="auto">
            <a:xfrm>
              <a:off x="11085131" y="0"/>
              <a:ext cx="1106869" cy="1284515"/>
            </a:xfrm>
            <a:prstGeom prst="parallelogram">
              <a:avLst>
                <a:gd name="adj" fmla="val 48087"/>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46" name="TextBox 45">
            <a:extLst>
              <a:ext uri="{FF2B5EF4-FFF2-40B4-BE49-F238E27FC236}">
                <a16:creationId xmlns:a16="http://schemas.microsoft.com/office/drawing/2014/main" id="{97328691-295C-41C0-9866-15505FBAE4AB}"/>
              </a:ext>
            </a:extLst>
          </p:cNvPr>
          <p:cNvSpPr txBox="1"/>
          <p:nvPr/>
        </p:nvSpPr>
        <p:spPr>
          <a:xfrm>
            <a:off x="3419469" y="5853949"/>
            <a:ext cx="1911094" cy="261610"/>
          </a:xfrm>
          <a:prstGeom prst="rect">
            <a:avLst/>
          </a:prstGeom>
          <a:noFill/>
        </p:spPr>
        <p:txBody>
          <a:bodyPr wrap="square">
            <a:spAutoFit/>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Segoe UI Semibold"/>
                <a:ea typeface="+mn-ea"/>
                <a:cs typeface="+mn-cs"/>
              </a:rPr>
              <a:t>Best way to Engage</a:t>
            </a:r>
          </a:p>
        </p:txBody>
      </p:sp>
      <p:sp>
        <p:nvSpPr>
          <p:cNvPr id="18" name="Rectangle 17">
            <a:extLst>
              <a:ext uri="{FF2B5EF4-FFF2-40B4-BE49-F238E27FC236}">
                <a16:creationId xmlns:a16="http://schemas.microsoft.com/office/drawing/2014/main" id="{5AF3EC8D-E3A7-48B0-A87A-BBE3D4207C86}"/>
              </a:ext>
            </a:extLst>
          </p:cNvPr>
          <p:cNvSpPr/>
          <p:nvPr/>
        </p:nvSpPr>
        <p:spPr bwMode="auto">
          <a:xfrm>
            <a:off x="3419469" y="6128717"/>
            <a:ext cx="2732068" cy="67973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lang="en-US" sz="900" dirty="0">
                <a:solidFill>
                  <a:srgbClr val="000000"/>
                </a:solidFill>
                <a:latin typeface="Segoe UI Semibold" panose="020B0702040204020203" pitchFamily="34" charset="0"/>
                <a:cs typeface="Segoe UI Semibold" panose="020B0702040204020203" pitchFamily="34" charset="0"/>
              </a:rPr>
              <a:t>By Territory</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TPP </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Co Sell Days</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1:1 Customer strategy</a:t>
            </a:r>
          </a:p>
        </p:txBody>
      </p:sp>
      <p:sp>
        <p:nvSpPr>
          <p:cNvPr id="19" name="Rectangle 18">
            <a:extLst>
              <a:ext uri="{FF2B5EF4-FFF2-40B4-BE49-F238E27FC236}">
                <a16:creationId xmlns:a16="http://schemas.microsoft.com/office/drawing/2014/main" id="{C21E2754-A234-418F-BEDF-D9FB910F0621}"/>
              </a:ext>
            </a:extLst>
          </p:cNvPr>
          <p:cNvSpPr/>
          <p:nvPr/>
        </p:nvSpPr>
        <p:spPr bwMode="auto">
          <a:xfrm>
            <a:off x="6174534" y="6129459"/>
            <a:ext cx="2732068" cy="67973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914225">
              <a:defRPr/>
            </a:pPr>
            <a:r>
              <a:rPr lang="en-US" sz="900" dirty="0">
                <a:solidFill>
                  <a:srgbClr val="000000"/>
                </a:solidFill>
                <a:latin typeface="Segoe UI Semibold" panose="020B0702040204020203" pitchFamily="34" charset="0"/>
                <a:cs typeface="Segoe UI Semibold" panose="020B0702040204020203" pitchFamily="34" charset="0"/>
              </a:rPr>
              <a:t>By Scenario</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Architectural Guidance</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Migration Assessment</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Multi-Cloud Management</a:t>
            </a:r>
          </a:p>
        </p:txBody>
      </p:sp>
      <p:sp>
        <p:nvSpPr>
          <p:cNvPr id="39" name="Freeform: Shape 38">
            <a:extLst>
              <a:ext uri="{FF2B5EF4-FFF2-40B4-BE49-F238E27FC236}">
                <a16:creationId xmlns:a16="http://schemas.microsoft.com/office/drawing/2014/main" id="{D9B15E4D-A099-4D09-9B33-6A6D7ADB8BD0}"/>
              </a:ext>
            </a:extLst>
          </p:cNvPr>
          <p:cNvSpPr/>
          <p:nvPr/>
        </p:nvSpPr>
        <p:spPr bwMode="auto">
          <a:xfrm>
            <a:off x="8926779" y="6126830"/>
            <a:ext cx="2558958" cy="679737"/>
          </a:xfrm>
          <a:custGeom>
            <a:avLst/>
            <a:gdLst>
              <a:gd name="connsiteX0" fmla="*/ 0 w 2422280"/>
              <a:gd name="connsiteY0" fmla="*/ 0 h 868208"/>
              <a:gd name="connsiteX1" fmla="*/ 2422280 w 2422280"/>
              <a:gd name="connsiteY1" fmla="*/ 0 h 868208"/>
              <a:gd name="connsiteX2" fmla="*/ 2051256 w 2422280"/>
              <a:gd name="connsiteY2" fmla="*/ 868208 h 868208"/>
              <a:gd name="connsiteX3" fmla="*/ 0 w 2422280"/>
              <a:gd name="connsiteY3" fmla="*/ 868208 h 868208"/>
            </a:gdLst>
            <a:ahLst/>
            <a:cxnLst>
              <a:cxn ang="0">
                <a:pos x="connsiteX0" y="connsiteY0"/>
              </a:cxn>
              <a:cxn ang="0">
                <a:pos x="connsiteX1" y="connsiteY1"/>
              </a:cxn>
              <a:cxn ang="0">
                <a:pos x="connsiteX2" y="connsiteY2"/>
              </a:cxn>
              <a:cxn ang="0">
                <a:pos x="connsiteX3" y="connsiteY3"/>
              </a:cxn>
            </a:cxnLst>
            <a:rect l="l" t="t" r="r" b="b"/>
            <a:pathLst>
              <a:path w="2422280" h="868208">
                <a:moveTo>
                  <a:pt x="0" y="0"/>
                </a:moveTo>
                <a:lnTo>
                  <a:pt x="2422280" y="0"/>
                </a:lnTo>
                <a:lnTo>
                  <a:pt x="2051256" y="868208"/>
                </a:lnTo>
                <a:lnTo>
                  <a:pt x="0" y="868208"/>
                </a:lnTo>
                <a:close/>
              </a:path>
            </a:pathLst>
          </a:cu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R="0" lvl="0" indent="0" defTabSz="914225" fontAlgn="auto">
              <a:lnSpc>
                <a:spcPct val="100000"/>
              </a:lnSpc>
              <a:spcBef>
                <a:spcPts val="0"/>
              </a:spcBef>
              <a:spcAft>
                <a:spcPts val="0"/>
              </a:spcAft>
              <a:buClrTx/>
              <a:buSzTx/>
              <a:buFontTx/>
              <a:buNone/>
              <a:tabLst/>
              <a:defRPr/>
            </a:pPr>
            <a:r>
              <a:rPr lang="en-US" sz="900" dirty="0">
                <a:solidFill>
                  <a:srgbClr val="000000"/>
                </a:solidFill>
                <a:latin typeface="Segoe UI Semibold" panose="020B0702040204020203" pitchFamily="34" charset="0"/>
                <a:cs typeface="Segoe UI Semibold" panose="020B0702040204020203" pitchFamily="34" charset="0"/>
              </a:rPr>
              <a:t>By Workload</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Apps and Infrastructure</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Data &amp; AI</a:t>
            </a:r>
          </a:p>
          <a:p>
            <a:pPr marL="171450" marR="0" lvl="0" indent="-171450" algn="l" defTabSz="914225"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800" b="0" i="0" u="none" strike="noStrike" kern="1200" cap="none" spc="0" normalizeH="0" baseline="0" noProof="0" dirty="0">
                <a:ln>
                  <a:noFill/>
                </a:ln>
                <a:solidFill>
                  <a:srgbClr val="000000"/>
                </a:solidFill>
                <a:effectLst/>
                <a:uLnTx/>
                <a:uFillTx/>
                <a:latin typeface="Segoe UI"/>
                <a:ea typeface="+mn-ea"/>
                <a:cs typeface="+mn-cs"/>
              </a:rPr>
              <a:t>Security and Compliance</a:t>
            </a:r>
          </a:p>
        </p:txBody>
      </p:sp>
    </p:spTree>
    <p:extLst>
      <p:ext uri="{BB962C8B-B14F-4D97-AF65-F5344CB8AC3E}">
        <p14:creationId xmlns:p14="http://schemas.microsoft.com/office/powerpoint/2010/main" val="1779158816"/>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POWER_USER_DIAGRAM_RELATIONSHIP_CIRCLES_KEY" val="POWER_USER_DIAGRAM_RELATIONSHIP_CIRCLES_VALUE_1"/>
</p:tagLst>
</file>

<file path=ppt/tags/tag2.xml><?xml version="1.0" encoding="utf-8"?>
<p:tagLst xmlns:a="http://schemas.openxmlformats.org/drawingml/2006/main" xmlns:r="http://schemas.openxmlformats.org/officeDocument/2006/relationships" xmlns:p="http://schemas.openxmlformats.org/presentationml/2006/main">
  <p:tag name="POWER_USER_DIAGRAM_RELATIONSHIP_CIRCLES_KEY" val="POWER_USER_DIAGRAM_RELATIONSHIP_CIRCLES_VALUE_2"/>
</p:tagLst>
</file>

<file path=ppt/tags/tag3.xml><?xml version="1.0" encoding="utf-8"?>
<p:tagLst xmlns:a="http://schemas.openxmlformats.org/drawingml/2006/main" xmlns:r="http://schemas.openxmlformats.org/officeDocument/2006/relationships" xmlns:p="http://schemas.openxmlformats.org/presentationml/2006/main">
  <p:tag name="POWER_USER_DIAGRAM_RELATIONSHIP_CIRCLES_KEY" val="POWER_USER_DIAGRAM_RELATIONSHIP_CIRCLES_VALUE_3"/>
</p:tagLst>
</file>

<file path=ppt/tags/tag4.xml><?xml version="1.0" encoding="utf-8"?>
<p:tagLst xmlns:a="http://schemas.openxmlformats.org/drawingml/2006/main" xmlns:r="http://schemas.openxmlformats.org/officeDocument/2006/relationships" xmlns:p="http://schemas.openxmlformats.org/presentationml/2006/main">
  <p:tag name="POWER_USER_DIAGRAM_RELATIONSHIP_CIRCLES_KEY" val="POWER_USER_DIAGRAM_RELATIONSHIP_CIRCLES_VALUE_4"/>
</p:tagLst>
</file>

<file path=ppt/tags/tag5.xml><?xml version="1.0" encoding="utf-8"?>
<p:tagLst xmlns:a="http://schemas.openxmlformats.org/drawingml/2006/main" xmlns:r="http://schemas.openxmlformats.org/officeDocument/2006/relationships" xmlns:p="http://schemas.openxmlformats.org/presentationml/2006/main">
  <p:tag name="POWER_USER_DIAGRAM_RELATIONSHIP_CIRCLES_KEY" val="POWER_USER_DIAGRAM_RELATIONSHIP_CIRCLES_VALUE_5"/>
</p:tagLst>
</file>

<file path=ppt/tags/tag6.xml><?xml version="1.0" encoding="utf-8"?>
<p:tagLst xmlns:a="http://schemas.openxmlformats.org/drawingml/2006/main" xmlns:r="http://schemas.openxmlformats.org/officeDocument/2006/relationships" xmlns:p="http://schemas.openxmlformats.org/presentationml/2006/main">
  <p:tag name="POWER_USER_DIAGRAM_RELATIONSHIP_CIRCLES_KEY" val="POWER_USER_DIAGRAM_RELATIONSHIP_CIRCLES_VALUE_6"/>
</p:tagLst>
</file>

<file path=ppt/tags/tag7.xml><?xml version="1.0" encoding="utf-8"?>
<p:tagLst xmlns:a="http://schemas.openxmlformats.org/drawingml/2006/main" xmlns:r="http://schemas.openxmlformats.org/officeDocument/2006/relationships" xmlns:p="http://schemas.openxmlformats.org/presentationml/2006/main">
  <p:tag name="POWER_USER_DIAGRAM_RELATIONSHIP_CIRCLES_KEY" val="POWER_USER_DIAGRAM_RELATIONSHIP_CIRCLES_VALUE_6"/>
</p:tagLst>
</file>

<file path=ppt/theme/theme1.xml><?xml version="1.0" encoding="utf-8"?>
<a:theme xmlns:a="http://schemas.openxmlformats.org/drawingml/2006/main" name="3_White Template">
  <a:themeElements>
    <a:clrScheme name="Custom 3">
      <a:dk1>
        <a:srgbClr val="000000"/>
      </a:dk1>
      <a:lt1>
        <a:srgbClr val="FFFFFF"/>
      </a:lt1>
      <a:dk2>
        <a:srgbClr val="243A5E"/>
      </a:dk2>
      <a:lt2>
        <a:srgbClr val="E6E6E6"/>
      </a:lt2>
      <a:accent1>
        <a:srgbClr val="0078D4"/>
      </a:accent1>
      <a:accent2>
        <a:srgbClr val="243A5E"/>
      </a:accent2>
      <a:accent3>
        <a:srgbClr val="9BF00B"/>
      </a:accent3>
      <a:accent4>
        <a:srgbClr val="E6E6E6"/>
      </a:accent4>
      <a:accent5>
        <a:srgbClr val="505050"/>
      </a:accent5>
      <a:accent6>
        <a:srgbClr val="50E6FF"/>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White Template" id="{14980283-FCD5-48AB-9806-FA9F30DD4002}" vid="{8DE6A117-DD3A-43D8-9704-583C0E8B6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11081BDC2B7DD45A49444B76DA9AC32" ma:contentTypeVersion="22" ma:contentTypeDescription="Create a new document." ma:contentTypeScope="" ma:versionID="e3542d3e781efab5e8316e1dbe8c309e">
  <xsd:schema xmlns:xsd="http://www.w3.org/2001/XMLSchema" xmlns:xs="http://www.w3.org/2001/XMLSchema" xmlns:p="http://schemas.microsoft.com/office/2006/metadata/properties" xmlns:ns1="http://schemas.microsoft.com/sharepoint/v3" xmlns:ns2="d160b85d-078a-4973-a806-fc07ae974572" xmlns:ns3="9317b16e-1b43-4bff-93b7-ef81b0de6763" targetNamespace="http://schemas.microsoft.com/office/2006/metadata/properties" ma:root="true" ma:fieldsID="cfd5bb68dd9595c08e6339d52fb1df8d" ns1:_="" ns2:_="" ns3:_="">
    <xsd:import namespace="http://schemas.microsoft.com/sharepoint/v3"/>
    <xsd:import namespace="d160b85d-078a-4973-a806-fc07ae974572"/>
    <xsd:import namespace="9317b16e-1b43-4bff-93b7-ef81b0de676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MediaServiceOCR" minOccurs="0"/>
                <xsd:element ref="ns2:OneNoteFluid_FileOrder" minOccurs="0"/>
                <xsd:element ref="ns1:_ip_UnifiedCompliancePolicyProperties" minOccurs="0"/>
                <xsd:element ref="ns1:_ip_UnifiedCompliancePolicyUIAction" minOccurs="0"/>
                <xsd:element ref="ns3:SharedWithUsers" minOccurs="0"/>
                <xsd:element ref="ns3:SharedWithDetails" minOccurs="0"/>
                <xsd:element ref="ns2:Owners"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160b85d-078a-4973-a806-fc07ae9745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OneNoteFluid_FileOrder" ma:index="19" nillable="true" ma:displayName="OneNoteFluid_FileOrder" ma:internalName="OneNoteFluid_FileOrder">
      <xsd:simpleType>
        <xsd:restriction base="dms:Text">
          <xsd:maxLength value="255"/>
        </xsd:restriction>
      </xsd:simpleType>
    </xsd:element>
    <xsd:element name="Owners" ma:index="24" nillable="true" ma:displayName="Owners" ma:format="Dropdown" ma:list="UserInfo" ma:SharePointGroup="0" ma:internalName="Own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DocTags" ma:index="26" nillable="true" ma:displayName="MediaServiceDocTags" ma:hidden="true" ma:internalName="MediaServiceDocTags" ma:readOnly="true">
      <xsd:simpleType>
        <xsd:restriction base="dms:Note"/>
      </xsd:simpleType>
    </xsd:element>
    <xsd:element name="MediaServiceObjectDetectorVersions" ma:index="27" nillable="true" ma:displayName="MediaServiceObjectDetectorVersions" ma:hidden="true" ma:indexed="true" ma:internalName="MediaServiceObjectDetectorVersions" ma:readOnly="true">
      <xsd:simpleType>
        <xsd:restriction base="dms:Text"/>
      </xsd:simpleType>
    </xsd:element>
    <xsd:element name="MediaServiceSystemTags" ma:index="28"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17b16e-1b43-4bff-93b7-ef81b0de6763" elementFormDefault="qualified">
    <xsd:import namespace="http://schemas.microsoft.com/office/2006/documentManagement/types"/>
    <xsd:import namespace="http://schemas.microsoft.com/office/infopath/2007/PartnerControls"/>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MediaServiceKeyPoints xmlns="d160b85d-078a-4973-a806-fc07ae974572" xsi:nil="true"/>
    <Owners xmlns="d160b85d-078a-4973-a806-fc07ae974572">
      <UserInfo>
        <DisplayName/>
        <AccountId xsi:nil="true"/>
        <AccountType/>
      </UserInfo>
    </Owners>
    <OneNoteFluid_FileOrder xmlns="d160b85d-078a-4973-a806-fc07ae974572" xsi:nil="true"/>
  </documentManagement>
</p:properties>
</file>

<file path=customXml/itemProps1.xml><?xml version="1.0" encoding="utf-8"?>
<ds:datastoreItem xmlns:ds="http://schemas.openxmlformats.org/officeDocument/2006/customXml" ds:itemID="{52B26DD4-FA80-4090-8350-D1DEFB11D92E}">
  <ds:schemaRefs>
    <ds:schemaRef ds:uri="http://schemas.microsoft.com/sharepoint/v3/contenttype/forms"/>
  </ds:schemaRefs>
</ds:datastoreItem>
</file>

<file path=customXml/itemProps2.xml><?xml version="1.0" encoding="utf-8"?>
<ds:datastoreItem xmlns:ds="http://schemas.openxmlformats.org/officeDocument/2006/customXml" ds:itemID="{0ED1400B-0138-4F91-8587-D323B5B84D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160b85d-078a-4973-a806-fc07ae974572"/>
    <ds:schemaRef ds:uri="9317b16e-1b43-4bff-93b7-ef81b0de67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B7930FD-2DE9-4FF4-B7A6-004C280968E6}">
  <ds:schemaRefs>
    <ds:schemaRef ds:uri="http://www.w3.org/XML/1998/namespace"/>
    <ds:schemaRef ds:uri="d160b85d-078a-4973-a806-fc07ae974572"/>
    <ds:schemaRef ds:uri="http://purl.org/dc/dcmitype/"/>
    <ds:schemaRef ds:uri="http://schemas.microsoft.com/office/infopath/2007/PartnerControls"/>
    <ds:schemaRef ds:uri="http://purl.org/dc/elements/1.1/"/>
    <ds:schemaRef ds:uri="http://schemas.openxmlformats.org/package/2006/metadata/core-properties"/>
    <ds:schemaRef ds:uri="9317b16e-1b43-4bff-93b7-ef81b0de6763"/>
    <ds:schemaRef ds:uri="http://schemas.microsoft.com/office/2006/documentManagement/types"/>
    <ds:schemaRef ds:uri="http://schemas.microsoft.com/sharepoint/v3"/>
    <ds:schemaRef ds:uri="http://schemas.microsoft.com/office/2006/metadata/properties"/>
    <ds:schemaRef ds:uri="http://purl.org/dc/terms/"/>
  </ds:schemaRefs>
</ds:datastoreItem>
</file>

<file path=docMetadata/LabelInfo.xml><?xml version="1.0" encoding="utf-8"?>
<clbl:labelList xmlns:clbl="http://schemas.microsoft.com/office/2020/mipLabelMetadata">
  <clbl:label id="{f42aa342-8706-4288-bd11-ebb85995028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otalTime>1667</TotalTime>
  <Words>1106</Words>
  <Application>Microsoft Office PowerPoint</Application>
  <PresentationFormat>Widescreen</PresentationFormat>
  <Paragraphs>177</Paragraphs>
  <Slides>4</Slides>
  <Notes>3</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3_White Template</vt:lpstr>
      <vt:lpstr>Superpower Slide Templates (Blank and completed sample)</vt:lpstr>
      <vt:lpstr>SAMPLE | Superpower Slide</vt:lpstr>
      <vt:lpstr>SAMPLE | Superpower Slide</vt:lpstr>
      <vt:lpstr>SAMPLE | Superpower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Superpower Slide Templates (blank and completed sample)</dc:title>
  <dc:creator>Debbie Arbeeny</dc:creator>
  <cp:lastModifiedBy>Celia Kennedy (AG Consulting Partners Inc)</cp:lastModifiedBy>
  <cp:revision>3</cp:revision>
  <dcterms:created xsi:type="dcterms:W3CDTF">2021-08-02T22:31:43Z</dcterms:created>
  <dcterms:modified xsi:type="dcterms:W3CDTF">2024-09-19T15:08:16Z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0x010100141C2D475A99AF4B8B23FDA9657BD16F</vt:lpwstr>
  </property>
</Properties>
</file>